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4"/>
  </p:notesMasterIdLst>
  <p:sldIdLst>
    <p:sldId id="256" r:id="rId2"/>
    <p:sldId id="302" r:id="rId3"/>
    <p:sldId id="300" r:id="rId4"/>
    <p:sldId id="301" r:id="rId5"/>
    <p:sldId id="303" r:id="rId6"/>
    <p:sldId id="278" r:id="rId7"/>
    <p:sldId id="279" r:id="rId8"/>
    <p:sldId id="281" r:id="rId9"/>
    <p:sldId id="304" r:id="rId10"/>
    <p:sldId id="305" r:id="rId11"/>
    <p:sldId id="306" r:id="rId12"/>
    <p:sldId id="283" r:id="rId13"/>
    <p:sldId id="307" r:id="rId14"/>
    <p:sldId id="308" r:id="rId15"/>
    <p:sldId id="309" r:id="rId16"/>
    <p:sldId id="312" r:id="rId17"/>
    <p:sldId id="313" r:id="rId18"/>
    <p:sldId id="314" r:id="rId19"/>
    <p:sldId id="315" r:id="rId20"/>
    <p:sldId id="316" r:id="rId21"/>
    <p:sldId id="317" r:id="rId22"/>
    <p:sldId id="318"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3300"/>
    <a:srgbClr val="3333FF"/>
    <a:srgbClr val="FF99FF"/>
    <a:srgbClr val="FFCC00"/>
    <a:srgbClr val="CCFF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4961236-08CF-4453-9CAF-88D7DF672F08}" type="slidenum">
              <a:rPr lang="en-US"/>
              <a:pPr/>
              <a:t>‹#›</a:t>
            </a:fld>
            <a:endParaRPr lang="en-US"/>
          </a:p>
        </p:txBody>
      </p:sp>
    </p:spTree>
    <p:extLst>
      <p:ext uri="{BB962C8B-B14F-4D97-AF65-F5344CB8AC3E}">
        <p14:creationId xmlns:p14="http://schemas.microsoft.com/office/powerpoint/2010/main" val="1137148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FA7E8A4-48F5-46F2-9AF3-0AC2F0813254}" type="slidenum">
              <a:rPr lang="en-US"/>
              <a:pPr/>
              <a:t>1</a:t>
            </a:fld>
            <a:endParaRPr lang="en-US"/>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smtClean="0"/>
          </a:p>
        </p:txBody>
      </p:sp>
      <p:sp>
        <p:nvSpPr>
          <p:cNvPr id="21508" name="Slide Number Placeholder 3"/>
          <p:cNvSpPr>
            <a:spLocks noGrp="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2FFBF3B9-2D3B-4F4E-8036-AC403552CBE6}"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185C254-2743-4CD1-8E93-9E458484AF73}" type="slidenum">
              <a:rPr lang="en-US" altLang="en-US"/>
              <a:pPr/>
              <a:t>‹#›</a:t>
            </a:fld>
            <a:endParaRPr lang="en-US" altLang="en-US"/>
          </a:p>
        </p:txBody>
      </p:sp>
    </p:spTree>
    <p:extLst>
      <p:ext uri="{BB962C8B-B14F-4D97-AF65-F5344CB8AC3E}">
        <p14:creationId xmlns:p14="http://schemas.microsoft.com/office/powerpoint/2010/main" val="391212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0919405-ABEB-4C3A-A10E-27813BDC377F}" type="slidenum">
              <a:rPr lang="en-US" altLang="en-US"/>
              <a:pPr/>
              <a:t>‹#›</a:t>
            </a:fld>
            <a:endParaRPr lang="en-US" altLang="en-US"/>
          </a:p>
        </p:txBody>
      </p:sp>
    </p:spTree>
    <p:extLst>
      <p:ext uri="{BB962C8B-B14F-4D97-AF65-F5344CB8AC3E}">
        <p14:creationId xmlns:p14="http://schemas.microsoft.com/office/powerpoint/2010/main" val="6851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59B08CE-FD7B-4FAC-B853-67247CBB9A21}" type="slidenum">
              <a:rPr lang="en-US" altLang="en-US"/>
              <a:pPr/>
              <a:t>‹#›</a:t>
            </a:fld>
            <a:endParaRPr lang="en-US" altLang="en-US"/>
          </a:p>
        </p:txBody>
      </p:sp>
    </p:spTree>
    <p:extLst>
      <p:ext uri="{BB962C8B-B14F-4D97-AF65-F5344CB8AC3E}">
        <p14:creationId xmlns:p14="http://schemas.microsoft.com/office/powerpoint/2010/main" val="28164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DD0C9A32-37B7-4585-BCF4-7F6B1D8FB9F6}" type="slidenum">
              <a:rPr lang="en-US" altLang="en-US"/>
              <a:pPr/>
              <a:t>‹#›</a:t>
            </a:fld>
            <a:endParaRPr lang="en-US" altLang="en-US"/>
          </a:p>
        </p:txBody>
      </p:sp>
    </p:spTree>
    <p:extLst>
      <p:ext uri="{BB962C8B-B14F-4D97-AF65-F5344CB8AC3E}">
        <p14:creationId xmlns:p14="http://schemas.microsoft.com/office/powerpoint/2010/main" val="132268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7520F5E-38EF-4EA5-B8B1-CB0B737E05AB}" type="slidenum">
              <a:rPr lang="en-US" altLang="en-US"/>
              <a:pPr/>
              <a:t>‹#›</a:t>
            </a:fld>
            <a:endParaRPr lang="en-US" altLang="en-US"/>
          </a:p>
        </p:txBody>
      </p:sp>
    </p:spTree>
    <p:extLst>
      <p:ext uri="{BB962C8B-B14F-4D97-AF65-F5344CB8AC3E}">
        <p14:creationId xmlns:p14="http://schemas.microsoft.com/office/powerpoint/2010/main" val="264770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BFAB970E-5989-4B55-AB40-6A95145FB80C}" type="slidenum">
              <a:rPr lang="en-US" altLang="en-US"/>
              <a:pPr/>
              <a:t>‹#›</a:t>
            </a:fld>
            <a:endParaRPr lang="en-US" altLang="en-US"/>
          </a:p>
        </p:txBody>
      </p:sp>
    </p:spTree>
    <p:extLst>
      <p:ext uri="{BB962C8B-B14F-4D97-AF65-F5344CB8AC3E}">
        <p14:creationId xmlns:p14="http://schemas.microsoft.com/office/powerpoint/2010/main" val="42002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91EABA2C-A094-4B98-9CA0-FE1597A08F5A}" type="slidenum">
              <a:rPr lang="en-US" altLang="en-US"/>
              <a:pPr/>
              <a:t>‹#›</a:t>
            </a:fld>
            <a:endParaRPr lang="en-US" altLang="en-US"/>
          </a:p>
        </p:txBody>
      </p:sp>
    </p:spTree>
    <p:extLst>
      <p:ext uri="{BB962C8B-B14F-4D97-AF65-F5344CB8AC3E}">
        <p14:creationId xmlns:p14="http://schemas.microsoft.com/office/powerpoint/2010/main" val="47189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25B69DBA-5122-4E6B-89A5-CBE6BD9D06CA}" type="slidenum">
              <a:rPr lang="en-US" altLang="en-US"/>
              <a:pPr/>
              <a:t>‹#›</a:t>
            </a:fld>
            <a:endParaRPr lang="en-US" altLang="en-US"/>
          </a:p>
        </p:txBody>
      </p:sp>
    </p:spTree>
    <p:extLst>
      <p:ext uri="{BB962C8B-B14F-4D97-AF65-F5344CB8AC3E}">
        <p14:creationId xmlns:p14="http://schemas.microsoft.com/office/powerpoint/2010/main" val="143269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0873BD21-AC55-442D-AE04-FDA3568B2E93}" type="slidenum">
              <a:rPr lang="en-US" altLang="en-US"/>
              <a:pPr/>
              <a:t>‹#›</a:t>
            </a:fld>
            <a:endParaRPr lang="en-US" altLang="en-US"/>
          </a:p>
        </p:txBody>
      </p:sp>
    </p:spTree>
    <p:extLst>
      <p:ext uri="{BB962C8B-B14F-4D97-AF65-F5344CB8AC3E}">
        <p14:creationId xmlns:p14="http://schemas.microsoft.com/office/powerpoint/2010/main" val="86849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82A0FC2E-3EC0-4781-B55C-6C2B85A678BB}" type="slidenum">
              <a:rPr lang="en-US" altLang="en-US"/>
              <a:pPr/>
              <a:t>‹#›</a:t>
            </a:fld>
            <a:endParaRPr lang="en-US" altLang="en-US"/>
          </a:p>
        </p:txBody>
      </p:sp>
    </p:spTree>
    <p:extLst>
      <p:ext uri="{BB962C8B-B14F-4D97-AF65-F5344CB8AC3E}">
        <p14:creationId xmlns:p14="http://schemas.microsoft.com/office/powerpoint/2010/main" val="397983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8DCEDC05-955C-4C74-88E2-925BAD338ADD}" type="slidenum">
              <a:rPr lang="en-US" altLang="en-US"/>
              <a:pPr/>
              <a:t>‹#›</a:t>
            </a:fld>
            <a:endParaRPr lang="en-US" altLang="en-US"/>
          </a:p>
        </p:txBody>
      </p:sp>
    </p:spTree>
    <p:extLst>
      <p:ext uri="{BB962C8B-B14F-4D97-AF65-F5344CB8AC3E}">
        <p14:creationId xmlns:p14="http://schemas.microsoft.com/office/powerpoint/2010/main" val="287404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09F2C3-E8FE-4325-A7A4-446BA6C2DB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Local%20Settings/Temp/Rar$DI00.218/L&#7873;u%20ch&#245;ng.FLV"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Local%20Settings/Temp/Rar$DI00.218/Vinh%20quy%20b&#225;i%20t&#7893;.FLV"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Local%20Settings/Temp/Rar$DI00.218/Cao%20Ba%20Quat.fl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caobaquat.com.vn/vn/?frame=product&amp;p=37" TargetMode="External"/><Relationship Id="rId5" Type="http://schemas.openxmlformats.org/officeDocument/2006/relationships/image" Target="../media/image10.png"/><Relationship Id="rId4" Type="http://schemas.openxmlformats.org/officeDocument/2006/relationships/hyperlink" Target="http://www.caobaquat.com.vn/vn/?frame=product&amp;p=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0"/>
            <a:ext cx="8839200" cy="7086600"/>
          </a:xfrm>
          <a:solidFill>
            <a:srgbClr val="FFFF99"/>
          </a:solidFill>
          <a:ln>
            <a:solidFill>
              <a:schemeClr val="tx1"/>
            </a:solidFill>
            <a:miter lim="800000"/>
            <a:headEnd/>
            <a:tailEnd/>
          </a:ln>
        </p:spPr>
        <p:txBody>
          <a:bodyPr/>
          <a:lstStyle/>
          <a:p>
            <a:pPr eaLnBrk="1" hangingPunct="1"/>
            <a:endParaRPr lang="en-US" sz="5400" b="1" smtClean="0">
              <a:solidFill>
                <a:srgbClr val="0000FF"/>
              </a:solidFill>
              <a:latin typeface="Times New Roman" pitchFamily="18" charset="0"/>
              <a:cs typeface="Times New Roman" pitchFamily="18" charset="0"/>
            </a:endParaRPr>
          </a:p>
          <a:p>
            <a:pPr eaLnBrk="1" hangingPunct="1"/>
            <a:endParaRPr lang="en-US" sz="5400" b="1" smtClean="0">
              <a:solidFill>
                <a:srgbClr val="0000FF"/>
              </a:solidFill>
              <a:latin typeface="Times New Roman" pitchFamily="18" charset="0"/>
              <a:cs typeface="Times New Roman" pitchFamily="18" charset="0"/>
            </a:endParaRPr>
          </a:p>
          <a:p>
            <a:pPr eaLnBrk="1" hangingPunct="1"/>
            <a:r>
              <a:rPr lang="en-US" sz="5400" b="1" smtClean="0">
                <a:solidFill>
                  <a:srgbClr val="0000FF"/>
                </a:solidFill>
                <a:latin typeface="Times New Roman" pitchFamily="18" charset="0"/>
                <a:cs typeface="Times New Roman" pitchFamily="18" charset="0"/>
              </a:rPr>
              <a:t>Bài ca ngắn đi trên bãi cát</a:t>
            </a:r>
          </a:p>
          <a:p>
            <a:pPr eaLnBrk="1" hangingPunct="1"/>
            <a:r>
              <a:rPr lang="en-US" sz="4400" b="1" smtClean="0">
                <a:solidFill>
                  <a:srgbClr val="FF0000"/>
                </a:solidFill>
                <a:latin typeface="Times New Roman" pitchFamily="18" charset="0"/>
                <a:cs typeface="Times New Roman" pitchFamily="18" charset="0"/>
              </a:rPr>
              <a:t>(Sa hành đoản ca)</a:t>
            </a:r>
          </a:p>
          <a:p>
            <a:pPr eaLnBrk="1" hangingPunct="1"/>
            <a:r>
              <a:rPr lang="en-US" sz="4400" b="1" smtClean="0">
                <a:solidFill>
                  <a:srgbClr val="FF0000"/>
                </a:solidFill>
                <a:latin typeface="Times New Roman" pitchFamily="18" charset="0"/>
                <a:cs typeface="Times New Roman" pitchFamily="18" charset="0"/>
              </a:rPr>
              <a:t>                          - Cao Bá Quát-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051">
                                            <p:txEl>
                                              <p:pRg st="2" end="2"/>
                                            </p:txEl>
                                          </p:spTgt>
                                        </p:tgtEl>
                                        <p:attrNameLst>
                                          <p:attrName>style.visibility</p:attrName>
                                        </p:attrNameLst>
                                      </p:cBhvr>
                                      <p:to>
                                        <p:strVal val="visible"/>
                                      </p:to>
                                    </p:set>
                                    <p:animEffect transition="in" filter="fade">
                                      <p:cBhvr>
                                        <p:cTn id="7" dur="500"/>
                                        <p:tgtEl>
                                          <p:spTgt spid="2051">
                                            <p:txEl>
                                              <p:pRg st="2" end="2"/>
                                            </p:txEl>
                                          </p:spTgt>
                                        </p:tgtEl>
                                      </p:cBhvr>
                                    </p:animEffect>
                                    <p:anim calcmode="lin" valueType="num">
                                      <p:cBhvr>
                                        <p:cTn id="8"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2051">
                                            <p:txEl>
                                              <p:pRg st="3" end="3"/>
                                            </p:txEl>
                                          </p:spTgt>
                                        </p:tgtEl>
                                        <p:attrNameLst>
                                          <p:attrName>style.visibility</p:attrName>
                                        </p:attrNameLst>
                                      </p:cBhvr>
                                      <p:to>
                                        <p:strVal val="visible"/>
                                      </p:to>
                                    </p:set>
                                    <p:animEffect transition="in" filter="fade">
                                      <p:cBhvr>
                                        <p:cTn id="14" dur="500"/>
                                        <p:tgtEl>
                                          <p:spTgt spid="2051">
                                            <p:txEl>
                                              <p:pRg st="3" end="3"/>
                                            </p:txEl>
                                          </p:spTgt>
                                        </p:tgtEl>
                                      </p:cBhvr>
                                    </p:animEffect>
                                    <p:anim calcmode="lin" valueType="num">
                                      <p:cBhvr>
                                        <p:cTn id="15"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2051">
                                            <p:txEl>
                                              <p:pRg st="4" end="4"/>
                                            </p:txEl>
                                          </p:spTgt>
                                        </p:tgtEl>
                                        <p:attrNameLst>
                                          <p:attrName>style.visibility</p:attrName>
                                        </p:attrNameLst>
                                      </p:cBhvr>
                                      <p:to>
                                        <p:strVal val="visible"/>
                                      </p:to>
                                    </p:set>
                                    <p:animEffect transition="in" filter="fade">
                                      <p:cBhvr>
                                        <p:cTn id="21" dur="500"/>
                                        <p:tgtEl>
                                          <p:spTgt spid="2051">
                                            <p:txEl>
                                              <p:pRg st="4" end="4"/>
                                            </p:txEl>
                                          </p:spTgt>
                                        </p:tgtEl>
                                      </p:cBhvr>
                                    </p:animEffect>
                                    <p:anim calcmode="lin" valueType="num">
                                      <p:cBhvr>
                                        <p:cTn id="22"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n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3"/>
          <p:cNvSpPr txBox="1">
            <a:spLocks noChangeArrowheads="1"/>
          </p:cNvSpPr>
          <p:nvPr/>
        </p:nvSpPr>
        <p:spPr bwMode="auto">
          <a:xfrm>
            <a:off x="152400" y="90488"/>
            <a:ext cx="754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2.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Văn</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bản</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a:t>
            </a:r>
          </a:p>
        </p:txBody>
      </p:sp>
      <p:sp>
        <p:nvSpPr>
          <p:cNvPr id="107524" name="AutoShape 4"/>
          <p:cNvSpPr>
            <a:spLocks noChangeArrowheads="1"/>
          </p:cNvSpPr>
          <p:nvPr/>
        </p:nvSpPr>
        <p:spPr bwMode="auto">
          <a:xfrm>
            <a:off x="2667000" y="838200"/>
            <a:ext cx="3886200" cy="990600"/>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600" b="1">
                <a:solidFill>
                  <a:srgbClr val="FF0000"/>
                </a:solidFill>
                <a:latin typeface="Times New Roman" pitchFamily="18" charset="0"/>
                <a:cs typeface="Times New Roman" pitchFamily="18" charset="0"/>
              </a:rPr>
              <a:t>a. Hoàn cảnh sáng tác:</a:t>
            </a:r>
          </a:p>
        </p:txBody>
      </p:sp>
      <p:sp>
        <p:nvSpPr>
          <p:cNvPr id="107525" name="Line 5"/>
          <p:cNvSpPr>
            <a:spLocks noChangeShapeType="1"/>
          </p:cNvSpPr>
          <p:nvPr/>
        </p:nvSpPr>
        <p:spPr bwMode="auto">
          <a:xfrm flipH="1">
            <a:off x="2514600" y="1828800"/>
            <a:ext cx="2057400" cy="4572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6" name="AutoShape 6"/>
          <p:cNvSpPr>
            <a:spLocks noChangeArrowheads="1"/>
          </p:cNvSpPr>
          <p:nvPr/>
        </p:nvSpPr>
        <p:spPr bwMode="auto">
          <a:xfrm>
            <a:off x="533400" y="2743200"/>
            <a:ext cx="4191000" cy="37338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600">
                <a:latin typeface="Times New Roman" pitchFamily="18" charset="0"/>
                <a:cs typeface="Times New Roman" pitchFamily="18" charset="0"/>
              </a:rPr>
              <a:t>Trong những chuyến đi </a:t>
            </a:r>
          </a:p>
          <a:p>
            <a:pPr algn="just" eaLnBrk="1" hangingPunct="1"/>
            <a:r>
              <a:rPr lang="en-US" sz="2600">
                <a:latin typeface="Times New Roman" pitchFamily="18" charset="0"/>
                <a:cs typeface="Times New Roman" pitchFamily="18" charset="0"/>
              </a:rPr>
              <a:t>thi Hội, nhà thơ đi qua </a:t>
            </a:r>
          </a:p>
          <a:p>
            <a:pPr algn="just" eaLnBrk="1" hangingPunct="1"/>
            <a:r>
              <a:rPr lang="en-US" sz="2600">
                <a:latin typeface="Times New Roman" pitchFamily="18" charset="0"/>
                <a:cs typeface="Times New Roman" pitchFamily="18" charset="0"/>
              </a:rPr>
              <a:t>nhiều tỉnh miền Trung </a:t>
            </a:r>
          </a:p>
          <a:p>
            <a:pPr algn="just" eaLnBrk="1" hangingPunct="1"/>
            <a:r>
              <a:rPr lang="en-US" sz="2600">
                <a:latin typeface="Times New Roman" pitchFamily="18" charset="0"/>
                <a:cs typeface="Times New Roman" pitchFamily="18" charset="0"/>
              </a:rPr>
              <a:t>như Quảng Bình, Quảng </a:t>
            </a:r>
          </a:p>
          <a:p>
            <a:pPr algn="just" eaLnBrk="1" hangingPunct="1"/>
            <a:r>
              <a:rPr lang="en-US" sz="2600">
                <a:latin typeface="Times New Roman" pitchFamily="18" charset="0"/>
                <a:cs typeface="Times New Roman" pitchFamily="18" charset="0"/>
              </a:rPr>
              <a:t>Trị đầy cát trắng </a:t>
            </a:r>
          </a:p>
          <a:p>
            <a:pPr algn="just" eaLnBrk="1" hangingPunct="1"/>
            <a:r>
              <a:rPr lang="en-US" sz="2600">
                <a:latin typeface="Times New Roman" pitchFamily="18" charset="0"/>
                <a:cs typeface="Times New Roman" pitchFamily="18" charset="0"/>
              </a:rPr>
              <a:t>và đã sáng tác bài thơ này.</a:t>
            </a:r>
          </a:p>
        </p:txBody>
      </p:sp>
      <p:sp>
        <p:nvSpPr>
          <p:cNvPr id="107527" name="Line 7"/>
          <p:cNvSpPr>
            <a:spLocks noChangeShapeType="1"/>
          </p:cNvSpPr>
          <p:nvPr/>
        </p:nvSpPr>
        <p:spPr bwMode="auto">
          <a:xfrm>
            <a:off x="4572000" y="1828800"/>
            <a:ext cx="2362200" cy="4572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8" name="AutoShape 8"/>
          <p:cNvSpPr>
            <a:spLocks noChangeArrowheads="1"/>
          </p:cNvSpPr>
          <p:nvPr/>
        </p:nvSpPr>
        <p:spPr bwMode="auto">
          <a:xfrm>
            <a:off x="4800600" y="2743200"/>
            <a:ext cx="4191000" cy="38862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400">
                <a:latin typeface="Times New Roman" pitchFamily="18" charset="0"/>
                <a:cs typeface="Times New Roman" pitchFamily="18" charset="0"/>
              </a:rPr>
              <a:t>   </a:t>
            </a:r>
            <a:r>
              <a:rPr lang="en-US" sz="2600">
                <a:latin typeface="Times New Roman" pitchFamily="18" charset="0"/>
                <a:cs typeface="Times New Roman" pitchFamily="18" charset="0"/>
              </a:rPr>
              <a:t>+ Chế</a:t>
            </a:r>
            <a:r>
              <a:rPr lang="en-US" sz="2600" i="1">
                <a:latin typeface="Times New Roman" pitchFamily="18" charset="0"/>
                <a:cs typeface="Times New Roman" pitchFamily="18" charset="0"/>
              </a:rPr>
              <a:t> </a:t>
            </a:r>
            <a:r>
              <a:rPr lang="en-US" sz="2600">
                <a:latin typeface="Times New Roman" pitchFamily="18" charset="0"/>
                <a:cs typeface="Times New Roman" pitchFamily="18" charset="0"/>
              </a:rPr>
              <a:t>độ phong kiến nhà </a:t>
            </a:r>
          </a:p>
          <a:p>
            <a:pPr eaLnBrk="1" hangingPunct="1"/>
            <a:r>
              <a:rPr lang="en-US" sz="2600">
                <a:latin typeface="Times New Roman" pitchFamily="18" charset="0"/>
                <a:cs typeface="Times New Roman" pitchFamily="18" charset="0"/>
              </a:rPr>
              <a:t>Nguyễn khủng hoảng, xã hội </a:t>
            </a:r>
          </a:p>
          <a:p>
            <a:pPr eaLnBrk="1" hangingPunct="1"/>
            <a:r>
              <a:rPr lang="en-US" sz="2600">
                <a:latin typeface="Times New Roman" pitchFamily="18" charset="0"/>
                <a:cs typeface="Times New Roman" pitchFamily="18" charset="0"/>
              </a:rPr>
              <a:t>trì trệ.</a:t>
            </a:r>
          </a:p>
          <a:p>
            <a:pPr eaLnBrk="1" hangingPunct="1"/>
            <a:r>
              <a:rPr lang="en-US" sz="2600">
                <a:latin typeface="Times New Roman" pitchFamily="18" charset="0"/>
                <a:cs typeface="Times New Roman" pitchFamily="18" charset="0"/>
              </a:rPr>
              <a:t>   + Chế độ khoa cử dưới triều </a:t>
            </a:r>
          </a:p>
          <a:p>
            <a:pPr eaLnBrk="1" hangingPunct="1"/>
            <a:r>
              <a:rPr lang="en-US" sz="2600">
                <a:latin typeface="Times New Roman" pitchFamily="18" charset="0"/>
                <a:cs typeface="Times New Roman" pitchFamily="18" charset="0"/>
              </a:rPr>
              <a:t>Nguyễn rất nghiệt ngã, nhiều </a:t>
            </a:r>
          </a:p>
          <a:p>
            <a:pPr eaLnBrk="1" hangingPunct="1"/>
            <a:r>
              <a:rPr lang="en-US" sz="2600">
                <a:latin typeface="Times New Roman" pitchFamily="18" charset="0"/>
                <a:cs typeface="Times New Roman" pitchFamily="18" charset="0"/>
              </a:rPr>
              <a:t>bất công.</a:t>
            </a:r>
          </a:p>
        </p:txBody>
      </p:sp>
      <p:sp>
        <p:nvSpPr>
          <p:cNvPr id="107529" name="Rectangle 9"/>
          <p:cNvSpPr>
            <a:spLocks noChangeArrowheads="1"/>
          </p:cNvSpPr>
          <p:nvPr/>
        </p:nvSpPr>
        <p:spPr bwMode="auto">
          <a:xfrm>
            <a:off x="533400" y="2286000"/>
            <a:ext cx="4191000" cy="533400"/>
          </a:xfrm>
          <a:prstGeom prst="rect">
            <a:avLst/>
          </a:prstGeom>
          <a:solidFill>
            <a:srgbClr val="FFFF99"/>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600" b="1" i="1">
              <a:solidFill>
                <a:srgbClr val="0000FF"/>
              </a:solidFill>
            </a:endParaRPr>
          </a:p>
          <a:p>
            <a:pPr algn="ctr" eaLnBrk="1" hangingPunct="1"/>
            <a:r>
              <a:rPr lang="en-US" sz="2600" b="1">
                <a:solidFill>
                  <a:srgbClr val="0000FF"/>
                </a:solidFill>
                <a:latin typeface="Times New Roman" pitchFamily="18" charset="0"/>
                <a:cs typeface="Times New Roman" pitchFamily="18" charset="0"/>
              </a:rPr>
              <a:t>- Hoàn cảnh trực tiếp:</a:t>
            </a:r>
          </a:p>
          <a:p>
            <a:pPr algn="ctr" eaLnBrk="1" hangingPunct="1"/>
            <a:endParaRPr lang="en-US" sz="2600">
              <a:solidFill>
                <a:srgbClr val="0000FF"/>
              </a:solidFill>
              <a:latin typeface="Times New Roman" pitchFamily="18" charset="0"/>
              <a:cs typeface="Times New Roman" pitchFamily="18" charset="0"/>
            </a:endParaRPr>
          </a:p>
        </p:txBody>
      </p:sp>
      <p:sp>
        <p:nvSpPr>
          <p:cNvPr id="107530" name="Rectangle 10"/>
          <p:cNvSpPr>
            <a:spLocks noChangeArrowheads="1"/>
          </p:cNvSpPr>
          <p:nvPr/>
        </p:nvSpPr>
        <p:spPr bwMode="auto">
          <a:xfrm>
            <a:off x="4800600" y="2286000"/>
            <a:ext cx="4191000" cy="53340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600" b="1" i="1">
              <a:solidFill>
                <a:srgbClr val="0000FF"/>
              </a:solidFill>
            </a:endParaRPr>
          </a:p>
          <a:p>
            <a:pPr algn="ctr" eaLnBrk="1" hangingPunct="1"/>
            <a:r>
              <a:rPr lang="en-US" sz="2600" b="1">
                <a:solidFill>
                  <a:srgbClr val="0000FF"/>
                </a:solidFill>
                <a:latin typeface="Times New Roman" pitchFamily="18" charset="0"/>
                <a:cs typeface="Times New Roman" pitchFamily="18" charset="0"/>
              </a:rPr>
              <a:t>- Bối cảnh lịch sử, thời đại:</a:t>
            </a:r>
          </a:p>
          <a:p>
            <a:pPr algn="ctr" eaLnBrk="1" hangingPunct="1"/>
            <a:endParaRPr lang="en-US" sz="2600" b="1">
              <a:solidFill>
                <a:srgbClr val="0000FF"/>
              </a:solidFill>
            </a:endParaRPr>
          </a:p>
        </p:txBody>
      </p:sp>
      <p:sp>
        <p:nvSpPr>
          <p:cNvPr id="13323" name="AutoShape 11">
            <a:hlinkClick r:id="rId3" action="ppaction://hlinkfile" highlightClick="1"/>
          </p:cNvPr>
          <p:cNvSpPr>
            <a:spLocks noChangeArrowheads="1"/>
          </p:cNvSpPr>
          <p:nvPr/>
        </p:nvSpPr>
        <p:spPr bwMode="auto">
          <a:xfrm>
            <a:off x="6477000" y="6172200"/>
            <a:ext cx="533400" cy="3810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7523"/>
                                        </p:tgtEl>
                                        <p:attrNameLst>
                                          <p:attrName>style.visibility</p:attrName>
                                        </p:attrNameLst>
                                      </p:cBhvr>
                                      <p:to>
                                        <p:strVal val="visible"/>
                                      </p:to>
                                    </p:set>
                                    <p:anim calcmode="lin" valueType="num">
                                      <p:cBhvr>
                                        <p:cTn id="7" dur="1000" fill="hold"/>
                                        <p:tgtEl>
                                          <p:spTgt spid="107523"/>
                                        </p:tgtEl>
                                        <p:attrNameLst>
                                          <p:attrName>ppt_w</p:attrName>
                                        </p:attrNameLst>
                                      </p:cBhvr>
                                      <p:tavLst>
                                        <p:tav tm="0">
                                          <p:val>
                                            <p:fltVal val="0"/>
                                          </p:val>
                                        </p:tav>
                                        <p:tav tm="100000">
                                          <p:val>
                                            <p:strVal val="#ppt_w"/>
                                          </p:val>
                                        </p:tav>
                                      </p:tavLst>
                                    </p:anim>
                                    <p:anim calcmode="lin" valueType="num">
                                      <p:cBhvr>
                                        <p:cTn id="8" dur="1000" fill="hold"/>
                                        <p:tgtEl>
                                          <p:spTgt spid="107523"/>
                                        </p:tgtEl>
                                        <p:attrNameLst>
                                          <p:attrName>ppt_h</p:attrName>
                                        </p:attrNameLst>
                                      </p:cBhvr>
                                      <p:tavLst>
                                        <p:tav tm="0">
                                          <p:val>
                                            <p:fltVal val="0"/>
                                          </p:val>
                                        </p:tav>
                                        <p:tav tm="100000">
                                          <p:val>
                                            <p:strVal val="#ppt_h"/>
                                          </p:val>
                                        </p:tav>
                                      </p:tavLst>
                                    </p:anim>
                                    <p:anim calcmode="lin" valueType="num">
                                      <p:cBhvr>
                                        <p:cTn id="9" dur="1000" fill="hold"/>
                                        <p:tgtEl>
                                          <p:spTgt spid="107523"/>
                                        </p:tgtEl>
                                        <p:attrNameLst>
                                          <p:attrName>style.rotation</p:attrName>
                                        </p:attrNameLst>
                                      </p:cBhvr>
                                      <p:tavLst>
                                        <p:tav tm="0">
                                          <p:val>
                                            <p:fltVal val="90"/>
                                          </p:val>
                                        </p:tav>
                                        <p:tav tm="100000">
                                          <p:val>
                                            <p:fltVal val="0"/>
                                          </p:val>
                                        </p:tav>
                                      </p:tavLst>
                                    </p:anim>
                                    <p:animEffect transition="in" filter="fade">
                                      <p:cBhvr>
                                        <p:cTn id="10" dur="1000"/>
                                        <p:tgtEl>
                                          <p:spTgt spid="1075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07524"/>
                                        </p:tgtEl>
                                        <p:attrNameLst>
                                          <p:attrName>style.visibility</p:attrName>
                                        </p:attrNameLst>
                                      </p:cBhvr>
                                      <p:to>
                                        <p:strVal val="visible"/>
                                      </p:to>
                                    </p:set>
                                    <p:anim calcmode="lin" valueType="num">
                                      <p:cBhvr>
                                        <p:cTn id="15" dur="1000" fill="hold"/>
                                        <p:tgtEl>
                                          <p:spTgt spid="107524"/>
                                        </p:tgtEl>
                                        <p:attrNameLst>
                                          <p:attrName>ppt_w</p:attrName>
                                        </p:attrNameLst>
                                      </p:cBhvr>
                                      <p:tavLst>
                                        <p:tav tm="0">
                                          <p:val>
                                            <p:fltVal val="0"/>
                                          </p:val>
                                        </p:tav>
                                        <p:tav tm="100000">
                                          <p:val>
                                            <p:strVal val="#ppt_w"/>
                                          </p:val>
                                        </p:tav>
                                      </p:tavLst>
                                    </p:anim>
                                    <p:anim calcmode="lin" valueType="num">
                                      <p:cBhvr>
                                        <p:cTn id="16" dur="1000" fill="hold"/>
                                        <p:tgtEl>
                                          <p:spTgt spid="107524"/>
                                        </p:tgtEl>
                                        <p:attrNameLst>
                                          <p:attrName>ppt_h</p:attrName>
                                        </p:attrNameLst>
                                      </p:cBhvr>
                                      <p:tavLst>
                                        <p:tav tm="0">
                                          <p:val>
                                            <p:fltVal val="0"/>
                                          </p:val>
                                        </p:tav>
                                        <p:tav tm="100000">
                                          <p:val>
                                            <p:strVal val="#ppt_h"/>
                                          </p:val>
                                        </p:tav>
                                      </p:tavLst>
                                    </p:anim>
                                    <p:anim calcmode="lin" valueType="num">
                                      <p:cBhvr>
                                        <p:cTn id="17" dur="1000" fill="hold"/>
                                        <p:tgtEl>
                                          <p:spTgt spid="107524"/>
                                        </p:tgtEl>
                                        <p:attrNameLst>
                                          <p:attrName>style.rotation</p:attrName>
                                        </p:attrNameLst>
                                      </p:cBhvr>
                                      <p:tavLst>
                                        <p:tav tm="0">
                                          <p:val>
                                            <p:fltVal val="90"/>
                                          </p:val>
                                        </p:tav>
                                        <p:tav tm="100000">
                                          <p:val>
                                            <p:fltVal val="0"/>
                                          </p:val>
                                        </p:tav>
                                      </p:tavLst>
                                    </p:anim>
                                    <p:animEffect transition="in" filter="fade">
                                      <p:cBhvr>
                                        <p:cTn id="18" dur="1000"/>
                                        <p:tgtEl>
                                          <p:spTgt spid="1075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7525"/>
                                        </p:tgtEl>
                                        <p:attrNameLst>
                                          <p:attrName>style.visibility</p:attrName>
                                        </p:attrNameLst>
                                      </p:cBhvr>
                                      <p:to>
                                        <p:strVal val="visible"/>
                                      </p:to>
                                    </p:set>
                                    <p:animEffect transition="in" filter="blinds(horizontal)">
                                      <p:cBhvr>
                                        <p:cTn id="23" dur="500"/>
                                        <p:tgtEl>
                                          <p:spTgt spid="1075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7529"/>
                                        </p:tgtEl>
                                        <p:attrNameLst>
                                          <p:attrName>style.visibility</p:attrName>
                                        </p:attrNameLst>
                                      </p:cBhvr>
                                      <p:to>
                                        <p:strVal val="visible"/>
                                      </p:to>
                                    </p:set>
                                    <p:anim calcmode="lin" valueType="num">
                                      <p:cBhvr>
                                        <p:cTn id="28" dur="1000" fill="hold"/>
                                        <p:tgtEl>
                                          <p:spTgt spid="107529"/>
                                        </p:tgtEl>
                                        <p:attrNameLst>
                                          <p:attrName>ppt_w</p:attrName>
                                        </p:attrNameLst>
                                      </p:cBhvr>
                                      <p:tavLst>
                                        <p:tav tm="0">
                                          <p:val>
                                            <p:fltVal val="0"/>
                                          </p:val>
                                        </p:tav>
                                        <p:tav tm="100000">
                                          <p:val>
                                            <p:strVal val="#ppt_w"/>
                                          </p:val>
                                        </p:tav>
                                      </p:tavLst>
                                    </p:anim>
                                    <p:anim calcmode="lin" valueType="num">
                                      <p:cBhvr>
                                        <p:cTn id="29" dur="1000" fill="hold"/>
                                        <p:tgtEl>
                                          <p:spTgt spid="107529"/>
                                        </p:tgtEl>
                                        <p:attrNameLst>
                                          <p:attrName>ppt_h</p:attrName>
                                        </p:attrNameLst>
                                      </p:cBhvr>
                                      <p:tavLst>
                                        <p:tav tm="0">
                                          <p:val>
                                            <p:fltVal val="0"/>
                                          </p:val>
                                        </p:tav>
                                        <p:tav tm="100000">
                                          <p:val>
                                            <p:strVal val="#ppt_h"/>
                                          </p:val>
                                        </p:tav>
                                      </p:tavLst>
                                    </p:anim>
                                    <p:anim calcmode="lin" valueType="num">
                                      <p:cBhvr>
                                        <p:cTn id="30" dur="1000" fill="hold"/>
                                        <p:tgtEl>
                                          <p:spTgt spid="107529"/>
                                        </p:tgtEl>
                                        <p:attrNameLst>
                                          <p:attrName>style.rotation</p:attrName>
                                        </p:attrNameLst>
                                      </p:cBhvr>
                                      <p:tavLst>
                                        <p:tav tm="0">
                                          <p:val>
                                            <p:fltVal val="90"/>
                                          </p:val>
                                        </p:tav>
                                        <p:tav tm="100000">
                                          <p:val>
                                            <p:fltVal val="0"/>
                                          </p:val>
                                        </p:tav>
                                      </p:tavLst>
                                    </p:anim>
                                    <p:animEffect transition="in" filter="fade">
                                      <p:cBhvr>
                                        <p:cTn id="31" dur="1000"/>
                                        <p:tgtEl>
                                          <p:spTgt spid="1075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07526"/>
                                        </p:tgtEl>
                                        <p:attrNameLst>
                                          <p:attrName>style.visibility</p:attrName>
                                        </p:attrNameLst>
                                      </p:cBhvr>
                                      <p:to>
                                        <p:strVal val="visible"/>
                                      </p:to>
                                    </p:set>
                                    <p:anim calcmode="lin" valueType="num">
                                      <p:cBhvr>
                                        <p:cTn id="36" dur="1000" fill="hold"/>
                                        <p:tgtEl>
                                          <p:spTgt spid="107526"/>
                                        </p:tgtEl>
                                        <p:attrNameLst>
                                          <p:attrName>ppt_w</p:attrName>
                                        </p:attrNameLst>
                                      </p:cBhvr>
                                      <p:tavLst>
                                        <p:tav tm="0">
                                          <p:val>
                                            <p:fltVal val="0"/>
                                          </p:val>
                                        </p:tav>
                                        <p:tav tm="100000">
                                          <p:val>
                                            <p:strVal val="#ppt_w"/>
                                          </p:val>
                                        </p:tav>
                                      </p:tavLst>
                                    </p:anim>
                                    <p:anim calcmode="lin" valueType="num">
                                      <p:cBhvr>
                                        <p:cTn id="37" dur="1000" fill="hold"/>
                                        <p:tgtEl>
                                          <p:spTgt spid="107526"/>
                                        </p:tgtEl>
                                        <p:attrNameLst>
                                          <p:attrName>ppt_h</p:attrName>
                                        </p:attrNameLst>
                                      </p:cBhvr>
                                      <p:tavLst>
                                        <p:tav tm="0">
                                          <p:val>
                                            <p:fltVal val="0"/>
                                          </p:val>
                                        </p:tav>
                                        <p:tav tm="100000">
                                          <p:val>
                                            <p:strVal val="#ppt_h"/>
                                          </p:val>
                                        </p:tav>
                                      </p:tavLst>
                                    </p:anim>
                                    <p:anim calcmode="lin" valueType="num">
                                      <p:cBhvr>
                                        <p:cTn id="38" dur="1000" fill="hold"/>
                                        <p:tgtEl>
                                          <p:spTgt spid="107526"/>
                                        </p:tgtEl>
                                        <p:attrNameLst>
                                          <p:attrName>style.rotation</p:attrName>
                                        </p:attrNameLst>
                                      </p:cBhvr>
                                      <p:tavLst>
                                        <p:tav tm="0">
                                          <p:val>
                                            <p:fltVal val="90"/>
                                          </p:val>
                                        </p:tav>
                                        <p:tav tm="100000">
                                          <p:val>
                                            <p:fltVal val="0"/>
                                          </p:val>
                                        </p:tav>
                                      </p:tavLst>
                                    </p:anim>
                                    <p:animEffect transition="in" filter="fade">
                                      <p:cBhvr>
                                        <p:cTn id="39" dur="1000"/>
                                        <p:tgtEl>
                                          <p:spTgt spid="1075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7527"/>
                                        </p:tgtEl>
                                        <p:attrNameLst>
                                          <p:attrName>style.visibility</p:attrName>
                                        </p:attrNameLst>
                                      </p:cBhvr>
                                      <p:to>
                                        <p:strVal val="visible"/>
                                      </p:to>
                                    </p:set>
                                    <p:animEffect transition="in" filter="blinds(horizontal)">
                                      <p:cBhvr>
                                        <p:cTn id="44" dur="500"/>
                                        <p:tgtEl>
                                          <p:spTgt spid="1075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07530"/>
                                        </p:tgtEl>
                                        <p:attrNameLst>
                                          <p:attrName>style.visibility</p:attrName>
                                        </p:attrNameLst>
                                      </p:cBhvr>
                                      <p:to>
                                        <p:strVal val="visible"/>
                                      </p:to>
                                    </p:set>
                                    <p:anim calcmode="lin" valueType="num">
                                      <p:cBhvr>
                                        <p:cTn id="49" dur="1000" fill="hold"/>
                                        <p:tgtEl>
                                          <p:spTgt spid="107530"/>
                                        </p:tgtEl>
                                        <p:attrNameLst>
                                          <p:attrName>ppt_w</p:attrName>
                                        </p:attrNameLst>
                                      </p:cBhvr>
                                      <p:tavLst>
                                        <p:tav tm="0">
                                          <p:val>
                                            <p:fltVal val="0"/>
                                          </p:val>
                                        </p:tav>
                                        <p:tav tm="100000">
                                          <p:val>
                                            <p:strVal val="#ppt_w"/>
                                          </p:val>
                                        </p:tav>
                                      </p:tavLst>
                                    </p:anim>
                                    <p:anim calcmode="lin" valueType="num">
                                      <p:cBhvr>
                                        <p:cTn id="50" dur="1000" fill="hold"/>
                                        <p:tgtEl>
                                          <p:spTgt spid="107530"/>
                                        </p:tgtEl>
                                        <p:attrNameLst>
                                          <p:attrName>ppt_h</p:attrName>
                                        </p:attrNameLst>
                                      </p:cBhvr>
                                      <p:tavLst>
                                        <p:tav tm="0">
                                          <p:val>
                                            <p:fltVal val="0"/>
                                          </p:val>
                                        </p:tav>
                                        <p:tav tm="100000">
                                          <p:val>
                                            <p:strVal val="#ppt_h"/>
                                          </p:val>
                                        </p:tav>
                                      </p:tavLst>
                                    </p:anim>
                                    <p:anim calcmode="lin" valueType="num">
                                      <p:cBhvr>
                                        <p:cTn id="51" dur="1000" fill="hold"/>
                                        <p:tgtEl>
                                          <p:spTgt spid="107530"/>
                                        </p:tgtEl>
                                        <p:attrNameLst>
                                          <p:attrName>style.rotation</p:attrName>
                                        </p:attrNameLst>
                                      </p:cBhvr>
                                      <p:tavLst>
                                        <p:tav tm="0">
                                          <p:val>
                                            <p:fltVal val="90"/>
                                          </p:val>
                                        </p:tav>
                                        <p:tav tm="100000">
                                          <p:val>
                                            <p:fltVal val="0"/>
                                          </p:val>
                                        </p:tav>
                                      </p:tavLst>
                                    </p:anim>
                                    <p:animEffect transition="in" filter="fade">
                                      <p:cBhvr>
                                        <p:cTn id="52" dur="1000"/>
                                        <p:tgtEl>
                                          <p:spTgt spid="1075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107528"/>
                                        </p:tgtEl>
                                        <p:attrNameLst>
                                          <p:attrName>style.visibility</p:attrName>
                                        </p:attrNameLst>
                                      </p:cBhvr>
                                      <p:to>
                                        <p:strVal val="visible"/>
                                      </p:to>
                                    </p:set>
                                    <p:anim calcmode="lin" valueType="num">
                                      <p:cBhvr>
                                        <p:cTn id="57" dur="1000" fill="hold"/>
                                        <p:tgtEl>
                                          <p:spTgt spid="107528"/>
                                        </p:tgtEl>
                                        <p:attrNameLst>
                                          <p:attrName>ppt_w</p:attrName>
                                        </p:attrNameLst>
                                      </p:cBhvr>
                                      <p:tavLst>
                                        <p:tav tm="0">
                                          <p:val>
                                            <p:fltVal val="0"/>
                                          </p:val>
                                        </p:tav>
                                        <p:tav tm="100000">
                                          <p:val>
                                            <p:strVal val="#ppt_w"/>
                                          </p:val>
                                        </p:tav>
                                      </p:tavLst>
                                    </p:anim>
                                    <p:anim calcmode="lin" valueType="num">
                                      <p:cBhvr>
                                        <p:cTn id="58" dur="1000" fill="hold"/>
                                        <p:tgtEl>
                                          <p:spTgt spid="107528"/>
                                        </p:tgtEl>
                                        <p:attrNameLst>
                                          <p:attrName>ppt_h</p:attrName>
                                        </p:attrNameLst>
                                      </p:cBhvr>
                                      <p:tavLst>
                                        <p:tav tm="0">
                                          <p:val>
                                            <p:fltVal val="0"/>
                                          </p:val>
                                        </p:tav>
                                        <p:tav tm="100000">
                                          <p:val>
                                            <p:strVal val="#ppt_h"/>
                                          </p:val>
                                        </p:tav>
                                      </p:tavLst>
                                    </p:anim>
                                    <p:anim calcmode="lin" valueType="num">
                                      <p:cBhvr>
                                        <p:cTn id="59" dur="1000" fill="hold"/>
                                        <p:tgtEl>
                                          <p:spTgt spid="107528"/>
                                        </p:tgtEl>
                                        <p:attrNameLst>
                                          <p:attrName>style.rotation</p:attrName>
                                        </p:attrNameLst>
                                      </p:cBhvr>
                                      <p:tavLst>
                                        <p:tav tm="0">
                                          <p:val>
                                            <p:fltVal val="90"/>
                                          </p:val>
                                        </p:tav>
                                        <p:tav tm="100000">
                                          <p:val>
                                            <p:fltVal val="0"/>
                                          </p:val>
                                        </p:tav>
                                      </p:tavLst>
                                    </p:anim>
                                    <p:animEffect transition="in" filter="fade">
                                      <p:cBhvr>
                                        <p:cTn id="60" dur="10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4" grpId="0" animBg="1"/>
      <p:bldP spid="107525" grpId="0" animBg="1"/>
      <p:bldP spid="107526" grpId="0" animBg="1"/>
      <p:bldP spid="107527" grpId="0" animBg="1"/>
      <p:bldP spid="107528" grpId="0" animBg="1"/>
      <p:bldP spid="107529" grpId="0" animBg="1"/>
      <p:bldP spid="1075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and_d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AutoShape 3"/>
          <p:cNvSpPr>
            <a:spLocks noChangeArrowheads="1"/>
          </p:cNvSpPr>
          <p:nvPr/>
        </p:nvSpPr>
        <p:spPr bwMode="auto">
          <a:xfrm>
            <a:off x="152400" y="1905000"/>
            <a:ext cx="2057400" cy="2819400"/>
          </a:xfrm>
          <a:prstGeom prst="roundRect">
            <a:avLst>
              <a:gd name="adj" fmla="val 16667"/>
            </a:avLst>
          </a:prstGeom>
          <a:solidFill>
            <a:srgbClr val="FFFF99"/>
          </a:solidFill>
          <a:ln w="952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600" b="1">
                <a:solidFill>
                  <a:srgbClr val="FF0000"/>
                </a:solidFill>
                <a:latin typeface="Times New Roman" pitchFamily="18" charset="0"/>
                <a:cs typeface="Times New Roman" pitchFamily="18" charset="0"/>
              </a:rPr>
              <a:t>b. Thể loại:</a:t>
            </a:r>
            <a:r>
              <a:rPr lang="en-US" sz="2600">
                <a:latin typeface="Times New Roman" pitchFamily="18" charset="0"/>
                <a:cs typeface="Times New Roman" pitchFamily="18" charset="0"/>
              </a:rPr>
              <a:t> </a:t>
            </a:r>
          </a:p>
          <a:p>
            <a:pPr algn="ctr" eaLnBrk="1" hangingPunct="1"/>
            <a:r>
              <a:rPr lang="en-US" sz="2600" b="1" i="1">
                <a:latin typeface="Times New Roman" pitchFamily="18" charset="0"/>
                <a:cs typeface="Times New Roman" pitchFamily="18" charset="0"/>
              </a:rPr>
              <a:t>Thể hành</a:t>
            </a:r>
          </a:p>
        </p:txBody>
      </p:sp>
      <p:sp>
        <p:nvSpPr>
          <p:cNvPr id="108548" name="AutoShape 4"/>
          <p:cNvSpPr>
            <a:spLocks noChangeArrowheads="1"/>
          </p:cNvSpPr>
          <p:nvPr/>
        </p:nvSpPr>
        <p:spPr bwMode="auto">
          <a:xfrm>
            <a:off x="2209800" y="1981200"/>
            <a:ext cx="457200" cy="2667000"/>
          </a:xfrm>
          <a:prstGeom prst="rightArrow">
            <a:avLst>
              <a:gd name="adj1" fmla="val 50000"/>
              <a:gd name="adj2" fmla="val 25000"/>
            </a:avLst>
          </a:prstGeom>
          <a:solidFill>
            <a:srgbClr val="FFFF00"/>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08549" name="AutoShape 5"/>
          <p:cNvSpPr>
            <a:spLocks noChangeArrowheads="1"/>
          </p:cNvSpPr>
          <p:nvPr/>
        </p:nvSpPr>
        <p:spPr bwMode="auto">
          <a:xfrm>
            <a:off x="2667000" y="457200"/>
            <a:ext cx="4572000" cy="1828800"/>
          </a:xfrm>
          <a:prstGeom prst="roundRect">
            <a:avLst>
              <a:gd name="adj" fmla="val 16667"/>
            </a:avLst>
          </a:prstGeom>
          <a:solidFill>
            <a:schemeClr val="bg1"/>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800" i="1">
                <a:latin typeface="Times New Roman" pitchFamily="18" charset="0"/>
                <a:cs typeface="Times New Roman" pitchFamily="18" charset="0"/>
              </a:rPr>
              <a:t>- Hành </a:t>
            </a:r>
            <a:r>
              <a:rPr lang="en-US" sz="2800">
                <a:latin typeface="Times New Roman" pitchFamily="18" charset="0"/>
                <a:cs typeface="Times New Roman" pitchFamily="18" charset="0"/>
              </a:rPr>
              <a:t>là một thể thơ cổ</a:t>
            </a:r>
          </a:p>
        </p:txBody>
      </p:sp>
      <p:sp>
        <p:nvSpPr>
          <p:cNvPr id="108550" name="AutoShape 6"/>
          <p:cNvSpPr>
            <a:spLocks noChangeArrowheads="1"/>
          </p:cNvSpPr>
          <p:nvPr/>
        </p:nvSpPr>
        <p:spPr bwMode="auto">
          <a:xfrm>
            <a:off x="2667000" y="2286000"/>
            <a:ext cx="4572000" cy="2057400"/>
          </a:xfrm>
          <a:prstGeom prst="roundRect">
            <a:avLst>
              <a:gd name="adj" fmla="val 16667"/>
            </a:avLst>
          </a:prstGeom>
          <a:solidFill>
            <a:schemeClr val="bg1"/>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a:latin typeface="Times New Roman" pitchFamily="18" charset="0"/>
                <a:cs typeface="Times New Roman" pitchFamily="18" charset="0"/>
              </a:rPr>
              <a:t>- Có tính chất tự do, </a:t>
            </a:r>
          </a:p>
          <a:p>
            <a:pPr algn="just" eaLnBrk="1" hangingPunct="1"/>
            <a:r>
              <a:rPr lang="en-US" sz="2800">
                <a:latin typeface="Times New Roman" pitchFamily="18" charset="0"/>
                <a:cs typeface="Times New Roman" pitchFamily="18" charset="0"/>
              </a:rPr>
              <a:t>phóng khoáng</a:t>
            </a:r>
            <a:r>
              <a:rPr lang="vi-VN"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
        <p:nvSpPr>
          <p:cNvPr id="108551" name="AutoShape 7"/>
          <p:cNvSpPr>
            <a:spLocks noChangeArrowheads="1"/>
          </p:cNvSpPr>
          <p:nvPr/>
        </p:nvSpPr>
        <p:spPr bwMode="auto">
          <a:xfrm>
            <a:off x="2667000" y="4343400"/>
            <a:ext cx="4572000" cy="1828800"/>
          </a:xfrm>
          <a:prstGeom prst="roundRect">
            <a:avLst>
              <a:gd name="adj" fmla="val 16667"/>
            </a:avLst>
          </a:prstGeom>
          <a:solidFill>
            <a:schemeClr val="bg1"/>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600">
                <a:latin typeface="Times New Roman" pitchFamily="18" charset="0"/>
                <a:cs typeface="Times New Roman" pitchFamily="18" charset="0"/>
              </a:rPr>
              <a:t>- Không bị gò bó về số câu, </a:t>
            </a:r>
          </a:p>
          <a:p>
            <a:pPr eaLnBrk="1" hangingPunct="1"/>
            <a:r>
              <a:rPr lang="en-US" sz="2600">
                <a:latin typeface="Times New Roman" pitchFamily="18" charset="0"/>
                <a:cs typeface="Times New Roman" pitchFamily="18" charset="0"/>
              </a:rPr>
              <a:t>độ dài của câu, niêm luật, </a:t>
            </a:r>
          </a:p>
          <a:p>
            <a:pPr eaLnBrk="1" hangingPunct="1"/>
            <a:r>
              <a:rPr lang="en-US" sz="2600">
                <a:latin typeface="Times New Roman" pitchFamily="18" charset="0"/>
                <a:cs typeface="Times New Roman" pitchFamily="18" charset="0"/>
              </a:rPr>
              <a:t>bằng trắc, vần điệu</a:t>
            </a:r>
          </a:p>
        </p:txBody>
      </p:sp>
      <p:sp>
        <p:nvSpPr>
          <p:cNvPr id="108552" name="AutoShape 8"/>
          <p:cNvSpPr>
            <a:spLocks noChangeArrowheads="1"/>
          </p:cNvSpPr>
          <p:nvPr/>
        </p:nvSpPr>
        <p:spPr bwMode="auto">
          <a:xfrm>
            <a:off x="7315200" y="228600"/>
            <a:ext cx="1752600" cy="5867400"/>
          </a:xfrm>
          <a:prstGeom prst="horizontalScroll">
            <a:avLst>
              <a:gd name="adj" fmla="val 12500"/>
            </a:avLst>
          </a:prstGeom>
          <a:solidFill>
            <a:srgbClr val="FFFF00"/>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600">
                <a:latin typeface="Times New Roman" pitchFamily="18" charset="0"/>
                <a:cs typeface="Times New Roman" pitchFamily="18" charset="0"/>
                <a:sym typeface="Wingdings" pitchFamily="2" charset="2"/>
              </a:rPr>
              <a:t> </a:t>
            </a:r>
            <a:r>
              <a:rPr lang="en-US" sz="2600">
                <a:latin typeface="Times New Roman" pitchFamily="18" charset="0"/>
                <a:cs typeface="Times New Roman" pitchFamily="18" charset="0"/>
              </a:rPr>
              <a:t>Có </a:t>
            </a:r>
          </a:p>
          <a:p>
            <a:pPr algn="ctr" eaLnBrk="1" hangingPunct="1"/>
            <a:r>
              <a:rPr lang="en-US" sz="2600">
                <a:latin typeface="Times New Roman" pitchFamily="18" charset="0"/>
                <a:cs typeface="Times New Roman" pitchFamily="18" charset="0"/>
              </a:rPr>
              <a:t>khả năng </a:t>
            </a:r>
          </a:p>
          <a:p>
            <a:pPr algn="ctr" eaLnBrk="1" hangingPunct="1"/>
            <a:r>
              <a:rPr lang="en-US" sz="2600">
                <a:latin typeface="Times New Roman" pitchFamily="18" charset="0"/>
                <a:cs typeface="Times New Roman" pitchFamily="18" charset="0"/>
              </a:rPr>
              <a:t>biểu đạt </a:t>
            </a:r>
          </a:p>
          <a:p>
            <a:pPr algn="ctr" eaLnBrk="1" hangingPunct="1"/>
            <a:r>
              <a:rPr lang="en-US" sz="2600">
                <a:latin typeface="Times New Roman" pitchFamily="18" charset="0"/>
                <a:cs typeface="Times New Roman" pitchFamily="18" charset="0"/>
              </a:rPr>
              <a:t>phong phú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10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blinds(horizontal)">
                                      <p:cBhvr>
                                        <p:cTn id="12" dur="500"/>
                                        <p:tgtEl>
                                          <p:spTgt spid="108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108549"/>
                                        </p:tgtEl>
                                        <p:attrNameLst>
                                          <p:attrName>style.visibility</p:attrName>
                                        </p:attrNameLst>
                                      </p:cBhvr>
                                      <p:to>
                                        <p:strVal val="visible"/>
                                      </p:to>
                                    </p:set>
                                    <p:anim calcmode="lin" valueType="num">
                                      <p:cBhvr>
                                        <p:cTn id="17" dur="1000" fill="hold"/>
                                        <p:tgtEl>
                                          <p:spTgt spid="108549"/>
                                        </p:tgtEl>
                                        <p:attrNameLst>
                                          <p:attrName>ppt_w</p:attrName>
                                        </p:attrNameLst>
                                      </p:cBhvr>
                                      <p:tavLst>
                                        <p:tav tm="0">
                                          <p:val>
                                            <p:fltVal val="0"/>
                                          </p:val>
                                        </p:tav>
                                        <p:tav tm="100000">
                                          <p:val>
                                            <p:strVal val="#ppt_w"/>
                                          </p:val>
                                        </p:tav>
                                      </p:tavLst>
                                    </p:anim>
                                    <p:anim calcmode="lin" valueType="num">
                                      <p:cBhvr>
                                        <p:cTn id="18" dur="1000" fill="hold"/>
                                        <p:tgtEl>
                                          <p:spTgt spid="108549"/>
                                        </p:tgtEl>
                                        <p:attrNameLst>
                                          <p:attrName>ppt_h</p:attrName>
                                        </p:attrNameLst>
                                      </p:cBhvr>
                                      <p:tavLst>
                                        <p:tav tm="0">
                                          <p:val>
                                            <p:fltVal val="0"/>
                                          </p:val>
                                        </p:tav>
                                        <p:tav tm="100000">
                                          <p:val>
                                            <p:strVal val="#ppt_h"/>
                                          </p:val>
                                        </p:tav>
                                      </p:tavLst>
                                    </p:anim>
                                    <p:anim calcmode="lin" valueType="num">
                                      <p:cBhvr>
                                        <p:cTn id="19" dur="1000" fill="hold"/>
                                        <p:tgtEl>
                                          <p:spTgt spid="108549"/>
                                        </p:tgtEl>
                                        <p:attrNameLst>
                                          <p:attrName>style.rotation</p:attrName>
                                        </p:attrNameLst>
                                      </p:cBhvr>
                                      <p:tavLst>
                                        <p:tav tm="0">
                                          <p:val>
                                            <p:fltVal val="90"/>
                                          </p:val>
                                        </p:tav>
                                        <p:tav tm="100000">
                                          <p:val>
                                            <p:fltVal val="0"/>
                                          </p:val>
                                        </p:tav>
                                      </p:tavLst>
                                    </p:anim>
                                    <p:animEffect transition="in" filter="fade">
                                      <p:cBhvr>
                                        <p:cTn id="20" dur="1000"/>
                                        <p:tgtEl>
                                          <p:spTgt spid="1085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108550"/>
                                        </p:tgtEl>
                                        <p:attrNameLst>
                                          <p:attrName>style.visibility</p:attrName>
                                        </p:attrNameLst>
                                      </p:cBhvr>
                                      <p:to>
                                        <p:strVal val="visible"/>
                                      </p:to>
                                    </p:set>
                                    <p:anim calcmode="lin" valueType="num">
                                      <p:cBhvr>
                                        <p:cTn id="25" dur="1000" fill="hold"/>
                                        <p:tgtEl>
                                          <p:spTgt spid="108550"/>
                                        </p:tgtEl>
                                        <p:attrNameLst>
                                          <p:attrName>ppt_w</p:attrName>
                                        </p:attrNameLst>
                                      </p:cBhvr>
                                      <p:tavLst>
                                        <p:tav tm="0">
                                          <p:val>
                                            <p:fltVal val="0"/>
                                          </p:val>
                                        </p:tav>
                                        <p:tav tm="100000">
                                          <p:val>
                                            <p:strVal val="#ppt_w"/>
                                          </p:val>
                                        </p:tav>
                                      </p:tavLst>
                                    </p:anim>
                                    <p:anim calcmode="lin" valueType="num">
                                      <p:cBhvr>
                                        <p:cTn id="26" dur="1000" fill="hold"/>
                                        <p:tgtEl>
                                          <p:spTgt spid="108550"/>
                                        </p:tgtEl>
                                        <p:attrNameLst>
                                          <p:attrName>ppt_h</p:attrName>
                                        </p:attrNameLst>
                                      </p:cBhvr>
                                      <p:tavLst>
                                        <p:tav tm="0">
                                          <p:val>
                                            <p:fltVal val="0"/>
                                          </p:val>
                                        </p:tav>
                                        <p:tav tm="100000">
                                          <p:val>
                                            <p:strVal val="#ppt_h"/>
                                          </p:val>
                                        </p:tav>
                                      </p:tavLst>
                                    </p:anim>
                                    <p:anim calcmode="lin" valueType="num">
                                      <p:cBhvr>
                                        <p:cTn id="27" dur="1000" fill="hold"/>
                                        <p:tgtEl>
                                          <p:spTgt spid="108550"/>
                                        </p:tgtEl>
                                        <p:attrNameLst>
                                          <p:attrName>style.rotation</p:attrName>
                                        </p:attrNameLst>
                                      </p:cBhvr>
                                      <p:tavLst>
                                        <p:tav tm="0">
                                          <p:val>
                                            <p:fltVal val="90"/>
                                          </p:val>
                                        </p:tav>
                                        <p:tav tm="100000">
                                          <p:val>
                                            <p:fltVal val="0"/>
                                          </p:val>
                                        </p:tav>
                                      </p:tavLst>
                                    </p:anim>
                                    <p:animEffect transition="in" filter="fade">
                                      <p:cBhvr>
                                        <p:cTn id="28" dur="1000"/>
                                        <p:tgtEl>
                                          <p:spTgt spid="1085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08551"/>
                                        </p:tgtEl>
                                        <p:attrNameLst>
                                          <p:attrName>style.visibility</p:attrName>
                                        </p:attrNameLst>
                                      </p:cBhvr>
                                      <p:to>
                                        <p:strVal val="visible"/>
                                      </p:to>
                                    </p:set>
                                    <p:anim calcmode="lin" valueType="num">
                                      <p:cBhvr>
                                        <p:cTn id="33" dur="1000" fill="hold"/>
                                        <p:tgtEl>
                                          <p:spTgt spid="108551"/>
                                        </p:tgtEl>
                                        <p:attrNameLst>
                                          <p:attrName>ppt_w</p:attrName>
                                        </p:attrNameLst>
                                      </p:cBhvr>
                                      <p:tavLst>
                                        <p:tav tm="0">
                                          <p:val>
                                            <p:fltVal val="0"/>
                                          </p:val>
                                        </p:tav>
                                        <p:tav tm="100000">
                                          <p:val>
                                            <p:strVal val="#ppt_w"/>
                                          </p:val>
                                        </p:tav>
                                      </p:tavLst>
                                    </p:anim>
                                    <p:anim calcmode="lin" valueType="num">
                                      <p:cBhvr>
                                        <p:cTn id="34" dur="1000" fill="hold"/>
                                        <p:tgtEl>
                                          <p:spTgt spid="108551"/>
                                        </p:tgtEl>
                                        <p:attrNameLst>
                                          <p:attrName>ppt_h</p:attrName>
                                        </p:attrNameLst>
                                      </p:cBhvr>
                                      <p:tavLst>
                                        <p:tav tm="0">
                                          <p:val>
                                            <p:fltVal val="0"/>
                                          </p:val>
                                        </p:tav>
                                        <p:tav tm="100000">
                                          <p:val>
                                            <p:strVal val="#ppt_h"/>
                                          </p:val>
                                        </p:tav>
                                      </p:tavLst>
                                    </p:anim>
                                    <p:anim calcmode="lin" valueType="num">
                                      <p:cBhvr>
                                        <p:cTn id="35" dur="1000" fill="hold"/>
                                        <p:tgtEl>
                                          <p:spTgt spid="108551"/>
                                        </p:tgtEl>
                                        <p:attrNameLst>
                                          <p:attrName>style.rotation</p:attrName>
                                        </p:attrNameLst>
                                      </p:cBhvr>
                                      <p:tavLst>
                                        <p:tav tm="0">
                                          <p:val>
                                            <p:fltVal val="90"/>
                                          </p:val>
                                        </p:tav>
                                        <p:tav tm="100000">
                                          <p:val>
                                            <p:fltVal val="0"/>
                                          </p:val>
                                        </p:tav>
                                      </p:tavLst>
                                    </p:anim>
                                    <p:animEffect transition="in" filter="fade">
                                      <p:cBhvr>
                                        <p:cTn id="36" dur="1000"/>
                                        <p:tgtEl>
                                          <p:spTgt spid="1085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style.rotation</p:attrName>
                                        </p:attrNameLst>
                                      </p:cBhvr>
                                      <p:tavLst>
                                        <p:tav tm="0">
                                          <p:val>
                                            <p:fltVal val="90"/>
                                          </p:val>
                                        </p:tav>
                                        <p:tav tm="100000">
                                          <p:val>
                                            <p:fltVal val="0"/>
                                          </p:val>
                                        </p:tav>
                                      </p:tavLst>
                                    </p:anim>
                                    <p:animEffect transition="in" filter="fade">
                                      <p:cBhvr>
                                        <p:cTn id="44" dur="1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P spid="108548" grpId="0" animBg="1"/>
      <p:bldP spid="108549" grpId="0" animBg="1"/>
      <p:bldP spid="108550" grpId="0" animBg="1"/>
      <p:bldP spid="108551" grpId="0" animBg="1"/>
      <p:bldP spid="1085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ai-cat-mui-n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066800" y="57912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vi-VN" sz="2800">
              <a:latin typeface="VNI-Wide Latin" pitchFamily="2" charset="0"/>
            </a:endParaRPr>
          </a:p>
        </p:txBody>
      </p:sp>
      <p:sp>
        <p:nvSpPr>
          <p:cNvPr id="15364" name="Text Box 4"/>
          <p:cNvSpPr txBox="1">
            <a:spLocks noChangeArrowheads="1"/>
          </p:cNvSpPr>
          <p:nvPr/>
        </p:nvSpPr>
        <p:spPr bwMode="auto">
          <a:xfrm>
            <a:off x="609600" y="59436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solidFill>
                  <a:schemeClr val="bg1"/>
                </a:solidFill>
                <a:latin typeface="Times New Roman" pitchFamily="18" charset="0"/>
              </a:rPr>
              <a:t>Bãi cát tác giã đã đi qua (Quảng Bình)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animEffect transition="in" filter="fade">
                                      <p:cBhvr>
                                        <p:cTn id="9"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 lang than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152400" y="762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II. </a:t>
            </a:r>
            <a:r>
              <a:rPr 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Đọc</a:t>
            </a:r>
            <a:r>
              <a:rPr 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 </a:t>
            </a:r>
            <a:r>
              <a:rPr 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hiểu</a:t>
            </a:r>
            <a:r>
              <a:rPr 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văn</a:t>
            </a:r>
            <a:r>
              <a:rPr 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C0C0C0"/>
                  </a:outerShdw>
                </a:effectLst>
                <a:latin typeface="Times New Roman" pitchFamily="18" charset="0"/>
                <a:cs typeface="Times New Roman" pitchFamily="18" charset="0"/>
              </a:rPr>
              <a:t>bản</a:t>
            </a:r>
            <a:r>
              <a:rPr lang="en-US" sz="2800" b="1" dirty="0">
                <a:solidFill>
                  <a:srgbClr val="0000CC"/>
                </a:solidFill>
                <a:effectLst>
                  <a:outerShdw blurRad="38100" dist="38100" dir="2700000" algn="tl">
                    <a:srgbClr val="C0C0C0"/>
                  </a:outerShdw>
                </a:effectLst>
                <a:latin typeface="Times New Roman" pitchFamily="18" charset="0"/>
                <a:cs typeface="Times New Roman" pitchFamily="18" charset="0"/>
              </a:rPr>
              <a:t>:</a:t>
            </a:r>
          </a:p>
        </p:txBody>
      </p:sp>
      <p:sp>
        <p:nvSpPr>
          <p:cNvPr id="109572" name="Text Box 4"/>
          <p:cNvSpPr txBox="1">
            <a:spLocks noChangeArrowheads="1"/>
          </p:cNvSpPr>
          <p:nvPr/>
        </p:nvSpPr>
        <p:spPr bwMode="auto">
          <a:xfrm>
            <a:off x="228600" y="609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1.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Hình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tượng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bãi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cát</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p>
        </p:txBody>
      </p:sp>
      <p:sp>
        <p:nvSpPr>
          <p:cNvPr id="109573" name="AutoShape 5"/>
          <p:cNvSpPr>
            <a:spLocks noChangeArrowheads="1"/>
          </p:cNvSpPr>
          <p:nvPr/>
        </p:nvSpPr>
        <p:spPr bwMode="auto">
          <a:xfrm>
            <a:off x="685800" y="1143000"/>
            <a:ext cx="3733800" cy="533400"/>
          </a:xfrm>
          <a:prstGeom prst="roundRect">
            <a:avLst>
              <a:gd name="adj" fmla="val 16667"/>
            </a:avLst>
          </a:prstGeom>
          <a:noFill/>
          <a:ln w="9525">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a:solidFill>
                  <a:srgbClr val="FF0000"/>
                </a:solidFill>
                <a:latin typeface="Times New Roman" pitchFamily="18" charset="0"/>
                <a:cs typeface="Times New Roman" pitchFamily="18" charset="0"/>
              </a:rPr>
              <a:t>a. Hình ảnh tả thực:</a:t>
            </a:r>
          </a:p>
        </p:txBody>
      </p:sp>
      <p:sp>
        <p:nvSpPr>
          <p:cNvPr id="109574" name="AutoShape 6"/>
          <p:cNvSpPr>
            <a:spLocks noChangeArrowheads="1"/>
          </p:cNvSpPr>
          <p:nvPr/>
        </p:nvSpPr>
        <p:spPr bwMode="auto">
          <a:xfrm>
            <a:off x="762000" y="4343400"/>
            <a:ext cx="7924800" cy="1981200"/>
          </a:xfrm>
          <a:prstGeom prst="horizontalScroll">
            <a:avLst>
              <a:gd name="adj" fmla="val 12500"/>
            </a:avLst>
          </a:prstGeom>
          <a:solidFill>
            <a:schemeClr val="bg1"/>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a:latin typeface="Times New Roman" pitchFamily="18" charset="0"/>
                <a:cs typeface="Times New Roman" pitchFamily="18" charset="0"/>
              </a:rPr>
              <a:t>+ Đi trên bãi cát bị lún có cảm giác như bị lùi lại</a:t>
            </a:r>
          </a:p>
          <a:p>
            <a:pPr algn="just" eaLnBrk="1" hangingPunct="1"/>
            <a:r>
              <a:rPr lang="en-US" sz="2800">
                <a:latin typeface="Times New Roman" pitchFamily="18" charset="0"/>
                <a:cs typeface="Times New Roman" pitchFamily="18" charset="0"/>
              </a:rPr>
              <a:t>+ So với đường đất, đi khó và mệt mỏi hơn</a:t>
            </a:r>
            <a:r>
              <a:rPr lang="vi-VN"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
        <p:nvSpPr>
          <p:cNvPr id="109575" name="AutoShape 7"/>
          <p:cNvSpPr>
            <a:spLocks noChangeArrowheads="1"/>
          </p:cNvSpPr>
          <p:nvPr/>
        </p:nvSpPr>
        <p:spPr bwMode="auto">
          <a:xfrm>
            <a:off x="838200" y="1676400"/>
            <a:ext cx="7086600" cy="1143000"/>
          </a:xfrm>
          <a:prstGeom prst="roundRect">
            <a:avLst>
              <a:gd name="adj" fmla="val 16667"/>
            </a:avLst>
          </a:prstGeom>
          <a:solidFill>
            <a:schemeClr val="bg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i="1">
                <a:solidFill>
                  <a:schemeClr val="accent2"/>
                </a:solidFill>
                <a:latin typeface="Times New Roman" pitchFamily="18" charset="0"/>
                <a:cs typeface="Times New Roman" pitchFamily="18" charset="0"/>
              </a:rPr>
              <a:t>- “Bãi cát dài lại bãi cát dài”</a:t>
            </a:r>
          </a:p>
          <a:p>
            <a:pPr algn="just" eaLnBrk="1" hangingPunct="1"/>
            <a:r>
              <a:rPr lang="en-US" sz="2800">
                <a:latin typeface="Times New Roman" pitchFamily="18" charset="0"/>
                <a:cs typeface="Times New Roman" pitchFamily="18" charset="0"/>
                <a:sym typeface="Wingdings" pitchFamily="2" charset="2"/>
              </a:rPr>
              <a:t></a:t>
            </a:r>
            <a:r>
              <a:rPr lang="en-US" sz="2800">
                <a:latin typeface="Times New Roman" pitchFamily="18" charset="0"/>
                <a:cs typeface="Times New Roman" pitchFamily="18" charset="0"/>
              </a:rPr>
              <a:t> Đặc điểm: dài, nối tiếp nhau như vô tận.</a:t>
            </a:r>
          </a:p>
        </p:txBody>
      </p:sp>
      <p:sp>
        <p:nvSpPr>
          <p:cNvPr id="109576" name="AutoShape 8"/>
          <p:cNvSpPr>
            <a:spLocks noChangeArrowheads="1"/>
          </p:cNvSpPr>
          <p:nvPr/>
        </p:nvSpPr>
        <p:spPr bwMode="auto">
          <a:xfrm>
            <a:off x="762000" y="3048000"/>
            <a:ext cx="7543800" cy="1371600"/>
          </a:xfrm>
          <a:prstGeom prst="roundRect">
            <a:avLst>
              <a:gd name="adj" fmla="val 16667"/>
            </a:avLst>
          </a:prstGeom>
          <a:solidFill>
            <a:schemeClr val="bg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i="1">
                <a:solidFill>
                  <a:schemeClr val="accent2"/>
                </a:solidFill>
                <a:latin typeface="Times New Roman" pitchFamily="18" charset="0"/>
                <a:cs typeface="Times New Roman" pitchFamily="18" charset="0"/>
              </a:rPr>
              <a:t>- “Đi một bước như lùi một bước”</a:t>
            </a:r>
            <a:endParaRPr lang="en-US" sz="2800" b="1">
              <a:solidFill>
                <a:schemeClr val="accent2"/>
              </a:solidFill>
              <a:latin typeface="Times New Roman" pitchFamily="18" charset="0"/>
              <a:cs typeface="Times New Roman" pitchFamily="18" charset="0"/>
              <a:sym typeface="Wingdings" pitchFamily="2" charset="2"/>
            </a:endParaRPr>
          </a:p>
          <a:p>
            <a:pPr algn="just" eaLnBrk="1" hangingPunct="1">
              <a:buFont typeface="Wingdings" pitchFamily="2" charset="2"/>
              <a:buChar char="à"/>
            </a:pPr>
            <a:r>
              <a:rPr lang="en-US" sz="2800">
                <a:latin typeface="Times New Roman" pitchFamily="18" charset="0"/>
                <a:cs typeface="Times New Roman" pitchFamily="18" charset="0"/>
              </a:rPr>
              <a:t> Con đường khó đi, vượt qua phải gian nan, </a:t>
            </a:r>
          </a:p>
          <a:p>
            <a:pPr algn="just" eaLnBrk="1" hangingPunct="1">
              <a:buFont typeface="Wingdings" pitchFamily="2" charset="2"/>
              <a:buNone/>
            </a:pPr>
            <a:r>
              <a:rPr lang="en-US" sz="2800">
                <a:latin typeface="Times New Roman" pitchFamily="18" charset="0"/>
                <a:cs typeface="Times New Roman" pitchFamily="18" charset="0"/>
              </a:rPr>
              <a:t>mệt mỏi, dễ nản chí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linds(horizontal)">
                                      <p:cBhvr>
                                        <p:cTn id="7" dur="500"/>
                                        <p:tgtEl>
                                          <p:spTgt spid="10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09572"/>
                                        </p:tgtEl>
                                        <p:attrNameLst>
                                          <p:attrName>style.visibility</p:attrName>
                                        </p:attrNameLst>
                                      </p:cBhvr>
                                      <p:to>
                                        <p:strVal val="visible"/>
                                      </p:to>
                                    </p:set>
                                    <p:anim calcmode="lin" valueType="num">
                                      <p:cBhvr>
                                        <p:cTn id="12" dur="1000" fill="hold"/>
                                        <p:tgtEl>
                                          <p:spTgt spid="109572"/>
                                        </p:tgtEl>
                                        <p:attrNameLst>
                                          <p:attrName>ppt_w</p:attrName>
                                        </p:attrNameLst>
                                      </p:cBhvr>
                                      <p:tavLst>
                                        <p:tav tm="0">
                                          <p:val>
                                            <p:fltVal val="0"/>
                                          </p:val>
                                        </p:tav>
                                        <p:tav tm="100000">
                                          <p:val>
                                            <p:strVal val="#ppt_w"/>
                                          </p:val>
                                        </p:tav>
                                      </p:tavLst>
                                    </p:anim>
                                    <p:anim calcmode="lin" valueType="num">
                                      <p:cBhvr>
                                        <p:cTn id="13" dur="1000" fill="hold"/>
                                        <p:tgtEl>
                                          <p:spTgt spid="109572"/>
                                        </p:tgtEl>
                                        <p:attrNameLst>
                                          <p:attrName>ppt_h</p:attrName>
                                        </p:attrNameLst>
                                      </p:cBhvr>
                                      <p:tavLst>
                                        <p:tav tm="0">
                                          <p:val>
                                            <p:fltVal val="0"/>
                                          </p:val>
                                        </p:tav>
                                        <p:tav tm="100000">
                                          <p:val>
                                            <p:strVal val="#ppt_h"/>
                                          </p:val>
                                        </p:tav>
                                      </p:tavLst>
                                    </p:anim>
                                    <p:anim calcmode="lin" valueType="num">
                                      <p:cBhvr>
                                        <p:cTn id="14" dur="1000" fill="hold"/>
                                        <p:tgtEl>
                                          <p:spTgt spid="109572"/>
                                        </p:tgtEl>
                                        <p:attrNameLst>
                                          <p:attrName>style.rotation</p:attrName>
                                        </p:attrNameLst>
                                      </p:cBhvr>
                                      <p:tavLst>
                                        <p:tav tm="0">
                                          <p:val>
                                            <p:fltVal val="90"/>
                                          </p:val>
                                        </p:tav>
                                        <p:tav tm="100000">
                                          <p:val>
                                            <p:fltVal val="0"/>
                                          </p:val>
                                        </p:tav>
                                      </p:tavLst>
                                    </p:anim>
                                    <p:animEffect transition="in" filter="fade">
                                      <p:cBhvr>
                                        <p:cTn id="15" dur="1000"/>
                                        <p:tgtEl>
                                          <p:spTgt spid="1095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09573"/>
                                        </p:tgtEl>
                                        <p:attrNameLst>
                                          <p:attrName>style.visibility</p:attrName>
                                        </p:attrNameLst>
                                      </p:cBhvr>
                                      <p:to>
                                        <p:strVal val="visible"/>
                                      </p:to>
                                    </p:set>
                                    <p:anim calcmode="lin" valueType="num">
                                      <p:cBhvr>
                                        <p:cTn id="20" dur="1000" fill="hold"/>
                                        <p:tgtEl>
                                          <p:spTgt spid="109573"/>
                                        </p:tgtEl>
                                        <p:attrNameLst>
                                          <p:attrName>ppt_w</p:attrName>
                                        </p:attrNameLst>
                                      </p:cBhvr>
                                      <p:tavLst>
                                        <p:tav tm="0">
                                          <p:val>
                                            <p:fltVal val="0"/>
                                          </p:val>
                                        </p:tav>
                                        <p:tav tm="100000">
                                          <p:val>
                                            <p:strVal val="#ppt_w"/>
                                          </p:val>
                                        </p:tav>
                                      </p:tavLst>
                                    </p:anim>
                                    <p:anim calcmode="lin" valueType="num">
                                      <p:cBhvr>
                                        <p:cTn id="21" dur="1000" fill="hold"/>
                                        <p:tgtEl>
                                          <p:spTgt spid="109573"/>
                                        </p:tgtEl>
                                        <p:attrNameLst>
                                          <p:attrName>ppt_h</p:attrName>
                                        </p:attrNameLst>
                                      </p:cBhvr>
                                      <p:tavLst>
                                        <p:tav tm="0">
                                          <p:val>
                                            <p:fltVal val="0"/>
                                          </p:val>
                                        </p:tav>
                                        <p:tav tm="100000">
                                          <p:val>
                                            <p:strVal val="#ppt_h"/>
                                          </p:val>
                                        </p:tav>
                                      </p:tavLst>
                                    </p:anim>
                                    <p:anim calcmode="lin" valueType="num">
                                      <p:cBhvr>
                                        <p:cTn id="22" dur="1000" fill="hold"/>
                                        <p:tgtEl>
                                          <p:spTgt spid="109573"/>
                                        </p:tgtEl>
                                        <p:attrNameLst>
                                          <p:attrName>style.rotation</p:attrName>
                                        </p:attrNameLst>
                                      </p:cBhvr>
                                      <p:tavLst>
                                        <p:tav tm="0">
                                          <p:val>
                                            <p:fltVal val="90"/>
                                          </p:val>
                                        </p:tav>
                                        <p:tav tm="100000">
                                          <p:val>
                                            <p:fltVal val="0"/>
                                          </p:val>
                                        </p:tav>
                                      </p:tavLst>
                                    </p:anim>
                                    <p:animEffect transition="in" filter="fade">
                                      <p:cBhvr>
                                        <p:cTn id="23" dur="1000"/>
                                        <p:tgtEl>
                                          <p:spTgt spid="1095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9575">
                                            <p:bg/>
                                          </p:spTgt>
                                        </p:tgtEl>
                                        <p:attrNameLst>
                                          <p:attrName>style.visibility</p:attrName>
                                        </p:attrNameLst>
                                      </p:cBhvr>
                                      <p:to>
                                        <p:strVal val="visible"/>
                                      </p:to>
                                    </p:set>
                                    <p:anim calcmode="lin" valueType="num">
                                      <p:cBhvr>
                                        <p:cTn id="28" dur="1000" fill="hold"/>
                                        <p:tgtEl>
                                          <p:spTgt spid="109575">
                                            <p:bg/>
                                          </p:spTgt>
                                        </p:tgtEl>
                                        <p:attrNameLst>
                                          <p:attrName>ppt_w</p:attrName>
                                        </p:attrNameLst>
                                      </p:cBhvr>
                                      <p:tavLst>
                                        <p:tav tm="0">
                                          <p:val>
                                            <p:fltVal val="0"/>
                                          </p:val>
                                        </p:tav>
                                        <p:tav tm="100000">
                                          <p:val>
                                            <p:strVal val="#ppt_w"/>
                                          </p:val>
                                        </p:tav>
                                      </p:tavLst>
                                    </p:anim>
                                    <p:anim calcmode="lin" valueType="num">
                                      <p:cBhvr>
                                        <p:cTn id="29" dur="1000" fill="hold"/>
                                        <p:tgtEl>
                                          <p:spTgt spid="109575">
                                            <p:bg/>
                                          </p:spTgt>
                                        </p:tgtEl>
                                        <p:attrNameLst>
                                          <p:attrName>ppt_h</p:attrName>
                                        </p:attrNameLst>
                                      </p:cBhvr>
                                      <p:tavLst>
                                        <p:tav tm="0">
                                          <p:val>
                                            <p:fltVal val="0"/>
                                          </p:val>
                                        </p:tav>
                                        <p:tav tm="100000">
                                          <p:val>
                                            <p:strVal val="#ppt_h"/>
                                          </p:val>
                                        </p:tav>
                                      </p:tavLst>
                                    </p:anim>
                                    <p:anim calcmode="lin" valueType="num">
                                      <p:cBhvr>
                                        <p:cTn id="30" dur="1000" fill="hold"/>
                                        <p:tgtEl>
                                          <p:spTgt spid="109575">
                                            <p:bg/>
                                          </p:spTgt>
                                        </p:tgtEl>
                                        <p:attrNameLst>
                                          <p:attrName>style.rotation</p:attrName>
                                        </p:attrNameLst>
                                      </p:cBhvr>
                                      <p:tavLst>
                                        <p:tav tm="0">
                                          <p:val>
                                            <p:fltVal val="90"/>
                                          </p:val>
                                        </p:tav>
                                        <p:tav tm="100000">
                                          <p:val>
                                            <p:fltVal val="0"/>
                                          </p:val>
                                        </p:tav>
                                      </p:tavLst>
                                    </p:anim>
                                    <p:animEffect transition="in" filter="fade">
                                      <p:cBhvr>
                                        <p:cTn id="31" dur="1000"/>
                                        <p:tgtEl>
                                          <p:spTgt spid="109575">
                                            <p:bg/>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09575">
                                            <p:txEl>
                                              <p:pRg st="0" end="0"/>
                                            </p:txEl>
                                          </p:spTgt>
                                        </p:tgtEl>
                                        <p:attrNameLst>
                                          <p:attrName>style.visibility</p:attrName>
                                        </p:attrNameLst>
                                      </p:cBhvr>
                                      <p:to>
                                        <p:strVal val="visible"/>
                                      </p:to>
                                    </p:set>
                                    <p:anim calcmode="lin" valueType="num">
                                      <p:cBhvr>
                                        <p:cTn id="36" dur="1000" fill="hold"/>
                                        <p:tgtEl>
                                          <p:spTgt spid="109575">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09575">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09575">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0957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109575">
                                            <p:txEl>
                                              <p:pRg st="1" end="1"/>
                                            </p:txEl>
                                          </p:spTgt>
                                        </p:tgtEl>
                                        <p:attrNameLst>
                                          <p:attrName>style.visibility</p:attrName>
                                        </p:attrNameLst>
                                      </p:cBhvr>
                                      <p:to>
                                        <p:strVal val="visible"/>
                                      </p:to>
                                    </p:set>
                                    <p:anim calcmode="lin" valueType="num">
                                      <p:cBhvr>
                                        <p:cTn id="44" dur="1000" fill="hold"/>
                                        <p:tgtEl>
                                          <p:spTgt spid="109575">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109575">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109575">
                                            <p:txEl>
                                              <p:pRg st="1" end="1"/>
                                            </p:txEl>
                                          </p:spTgt>
                                        </p:tgtEl>
                                        <p:attrNameLst>
                                          <p:attrName>style.rotation</p:attrName>
                                        </p:attrNameLst>
                                      </p:cBhvr>
                                      <p:tavLst>
                                        <p:tav tm="0">
                                          <p:val>
                                            <p:fltVal val="90"/>
                                          </p:val>
                                        </p:tav>
                                        <p:tav tm="100000">
                                          <p:val>
                                            <p:fltVal val="0"/>
                                          </p:val>
                                        </p:tav>
                                      </p:tavLst>
                                    </p:anim>
                                    <p:animEffect transition="in" filter="fade">
                                      <p:cBhvr>
                                        <p:cTn id="47" dur="1000"/>
                                        <p:tgtEl>
                                          <p:spTgt spid="109575">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109576">
                                            <p:bg/>
                                          </p:spTgt>
                                        </p:tgtEl>
                                        <p:attrNameLst>
                                          <p:attrName>style.visibility</p:attrName>
                                        </p:attrNameLst>
                                      </p:cBhvr>
                                      <p:to>
                                        <p:strVal val="visible"/>
                                      </p:to>
                                    </p:set>
                                    <p:anim calcmode="lin" valueType="num">
                                      <p:cBhvr>
                                        <p:cTn id="52" dur="1000" fill="hold"/>
                                        <p:tgtEl>
                                          <p:spTgt spid="109576">
                                            <p:bg/>
                                          </p:spTgt>
                                        </p:tgtEl>
                                        <p:attrNameLst>
                                          <p:attrName>ppt_w</p:attrName>
                                        </p:attrNameLst>
                                      </p:cBhvr>
                                      <p:tavLst>
                                        <p:tav tm="0">
                                          <p:val>
                                            <p:fltVal val="0"/>
                                          </p:val>
                                        </p:tav>
                                        <p:tav tm="100000">
                                          <p:val>
                                            <p:strVal val="#ppt_w"/>
                                          </p:val>
                                        </p:tav>
                                      </p:tavLst>
                                    </p:anim>
                                    <p:anim calcmode="lin" valueType="num">
                                      <p:cBhvr>
                                        <p:cTn id="53" dur="1000" fill="hold"/>
                                        <p:tgtEl>
                                          <p:spTgt spid="109576">
                                            <p:bg/>
                                          </p:spTgt>
                                        </p:tgtEl>
                                        <p:attrNameLst>
                                          <p:attrName>ppt_h</p:attrName>
                                        </p:attrNameLst>
                                      </p:cBhvr>
                                      <p:tavLst>
                                        <p:tav tm="0">
                                          <p:val>
                                            <p:fltVal val="0"/>
                                          </p:val>
                                        </p:tav>
                                        <p:tav tm="100000">
                                          <p:val>
                                            <p:strVal val="#ppt_h"/>
                                          </p:val>
                                        </p:tav>
                                      </p:tavLst>
                                    </p:anim>
                                    <p:anim calcmode="lin" valueType="num">
                                      <p:cBhvr>
                                        <p:cTn id="54" dur="1000" fill="hold"/>
                                        <p:tgtEl>
                                          <p:spTgt spid="109576">
                                            <p:bg/>
                                          </p:spTgt>
                                        </p:tgtEl>
                                        <p:attrNameLst>
                                          <p:attrName>style.rotation</p:attrName>
                                        </p:attrNameLst>
                                      </p:cBhvr>
                                      <p:tavLst>
                                        <p:tav tm="0">
                                          <p:val>
                                            <p:fltVal val="90"/>
                                          </p:val>
                                        </p:tav>
                                        <p:tav tm="100000">
                                          <p:val>
                                            <p:fltVal val="0"/>
                                          </p:val>
                                        </p:tav>
                                      </p:tavLst>
                                    </p:anim>
                                    <p:animEffect transition="in" filter="fade">
                                      <p:cBhvr>
                                        <p:cTn id="55" dur="1000"/>
                                        <p:tgtEl>
                                          <p:spTgt spid="109576">
                                            <p:bg/>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1" presetClass="entr" presetSubtype="0" fill="hold" grpId="0" nodeType="clickEffect">
                                  <p:stCondLst>
                                    <p:cond delay="0"/>
                                  </p:stCondLst>
                                  <p:iterate type="lt">
                                    <p:tmPct val="5000"/>
                                  </p:iterate>
                                  <p:childTnLst>
                                    <p:set>
                                      <p:cBhvr>
                                        <p:cTn id="59" dur="1" fill="hold">
                                          <p:stCondLst>
                                            <p:cond delay="0"/>
                                          </p:stCondLst>
                                        </p:cTn>
                                        <p:tgtEl>
                                          <p:spTgt spid="109576">
                                            <p:txEl>
                                              <p:pRg st="0" end="0"/>
                                            </p:txEl>
                                          </p:spTgt>
                                        </p:tgtEl>
                                        <p:attrNameLst>
                                          <p:attrName>style.visibility</p:attrName>
                                        </p:attrNameLst>
                                      </p:cBhvr>
                                      <p:to>
                                        <p:strVal val="visible"/>
                                      </p:to>
                                    </p:set>
                                    <p:anim calcmode="lin" valueType="num">
                                      <p:cBhvr>
                                        <p:cTn id="60" dur="1000" fill="hold"/>
                                        <p:tgtEl>
                                          <p:spTgt spid="109576">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109576">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109576">
                                            <p:txEl>
                                              <p:pRg st="0" end="0"/>
                                            </p:txEl>
                                          </p:spTgt>
                                        </p:tgtEl>
                                        <p:attrNameLst>
                                          <p:attrName>style.rotation</p:attrName>
                                        </p:attrNameLst>
                                      </p:cBhvr>
                                      <p:tavLst>
                                        <p:tav tm="0">
                                          <p:val>
                                            <p:fltVal val="90"/>
                                          </p:val>
                                        </p:tav>
                                        <p:tav tm="100000">
                                          <p:val>
                                            <p:fltVal val="0"/>
                                          </p:val>
                                        </p:tav>
                                      </p:tavLst>
                                    </p:anim>
                                    <p:animEffect transition="in" filter="fade">
                                      <p:cBhvr>
                                        <p:cTn id="63" dur="1000"/>
                                        <p:tgtEl>
                                          <p:spTgt spid="109576">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109576">
                                            <p:txEl>
                                              <p:pRg st="1" end="1"/>
                                            </p:txEl>
                                          </p:spTgt>
                                        </p:tgtEl>
                                        <p:attrNameLst>
                                          <p:attrName>style.visibility</p:attrName>
                                        </p:attrNameLst>
                                      </p:cBhvr>
                                      <p:to>
                                        <p:strVal val="visible"/>
                                      </p:to>
                                    </p:set>
                                    <p:anim calcmode="lin" valueType="num">
                                      <p:cBhvr>
                                        <p:cTn id="68" dur="1000" fill="hold"/>
                                        <p:tgtEl>
                                          <p:spTgt spid="109576">
                                            <p:txEl>
                                              <p:pRg st="1" end="1"/>
                                            </p:txEl>
                                          </p:spTgt>
                                        </p:tgtEl>
                                        <p:attrNameLst>
                                          <p:attrName>ppt_w</p:attrName>
                                        </p:attrNameLst>
                                      </p:cBhvr>
                                      <p:tavLst>
                                        <p:tav tm="0">
                                          <p:val>
                                            <p:fltVal val="0"/>
                                          </p:val>
                                        </p:tav>
                                        <p:tav tm="100000">
                                          <p:val>
                                            <p:strVal val="#ppt_w"/>
                                          </p:val>
                                        </p:tav>
                                      </p:tavLst>
                                    </p:anim>
                                    <p:anim calcmode="lin" valueType="num">
                                      <p:cBhvr>
                                        <p:cTn id="69" dur="1000" fill="hold"/>
                                        <p:tgtEl>
                                          <p:spTgt spid="109576">
                                            <p:txEl>
                                              <p:pRg st="1" end="1"/>
                                            </p:txEl>
                                          </p:spTgt>
                                        </p:tgtEl>
                                        <p:attrNameLst>
                                          <p:attrName>ppt_h</p:attrName>
                                        </p:attrNameLst>
                                      </p:cBhvr>
                                      <p:tavLst>
                                        <p:tav tm="0">
                                          <p:val>
                                            <p:fltVal val="0"/>
                                          </p:val>
                                        </p:tav>
                                        <p:tav tm="100000">
                                          <p:val>
                                            <p:strVal val="#ppt_h"/>
                                          </p:val>
                                        </p:tav>
                                      </p:tavLst>
                                    </p:anim>
                                    <p:anim calcmode="lin" valueType="num">
                                      <p:cBhvr>
                                        <p:cTn id="70" dur="1000" fill="hold"/>
                                        <p:tgtEl>
                                          <p:spTgt spid="109576">
                                            <p:txEl>
                                              <p:pRg st="1" end="1"/>
                                            </p:txEl>
                                          </p:spTgt>
                                        </p:tgtEl>
                                        <p:attrNameLst>
                                          <p:attrName>style.rotation</p:attrName>
                                        </p:attrNameLst>
                                      </p:cBhvr>
                                      <p:tavLst>
                                        <p:tav tm="0">
                                          <p:val>
                                            <p:fltVal val="90"/>
                                          </p:val>
                                        </p:tav>
                                        <p:tav tm="100000">
                                          <p:val>
                                            <p:fltVal val="0"/>
                                          </p:val>
                                        </p:tav>
                                      </p:tavLst>
                                    </p:anim>
                                    <p:animEffect transition="in" filter="fade">
                                      <p:cBhvr>
                                        <p:cTn id="71" dur="1000"/>
                                        <p:tgtEl>
                                          <p:spTgt spid="109576">
                                            <p:txEl>
                                              <p:pRg st="1" end="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109576">
                                            <p:txEl>
                                              <p:pRg st="2" end="2"/>
                                            </p:txEl>
                                          </p:spTgt>
                                        </p:tgtEl>
                                        <p:attrNameLst>
                                          <p:attrName>style.visibility</p:attrName>
                                        </p:attrNameLst>
                                      </p:cBhvr>
                                      <p:to>
                                        <p:strVal val="visible"/>
                                      </p:to>
                                    </p:set>
                                    <p:anim calcmode="lin" valueType="num">
                                      <p:cBhvr>
                                        <p:cTn id="76" dur="1000" fill="hold"/>
                                        <p:tgtEl>
                                          <p:spTgt spid="109576">
                                            <p:txEl>
                                              <p:pRg st="2" end="2"/>
                                            </p:txEl>
                                          </p:spTgt>
                                        </p:tgtEl>
                                        <p:attrNameLst>
                                          <p:attrName>ppt_w</p:attrName>
                                        </p:attrNameLst>
                                      </p:cBhvr>
                                      <p:tavLst>
                                        <p:tav tm="0">
                                          <p:val>
                                            <p:fltVal val="0"/>
                                          </p:val>
                                        </p:tav>
                                        <p:tav tm="100000">
                                          <p:val>
                                            <p:strVal val="#ppt_w"/>
                                          </p:val>
                                        </p:tav>
                                      </p:tavLst>
                                    </p:anim>
                                    <p:anim calcmode="lin" valueType="num">
                                      <p:cBhvr>
                                        <p:cTn id="77" dur="1000" fill="hold"/>
                                        <p:tgtEl>
                                          <p:spTgt spid="109576">
                                            <p:txEl>
                                              <p:pRg st="2" end="2"/>
                                            </p:txEl>
                                          </p:spTgt>
                                        </p:tgtEl>
                                        <p:attrNameLst>
                                          <p:attrName>ppt_h</p:attrName>
                                        </p:attrNameLst>
                                      </p:cBhvr>
                                      <p:tavLst>
                                        <p:tav tm="0">
                                          <p:val>
                                            <p:fltVal val="0"/>
                                          </p:val>
                                        </p:tav>
                                        <p:tav tm="100000">
                                          <p:val>
                                            <p:strVal val="#ppt_h"/>
                                          </p:val>
                                        </p:tav>
                                      </p:tavLst>
                                    </p:anim>
                                    <p:anim calcmode="lin" valueType="num">
                                      <p:cBhvr>
                                        <p:cTn id="78" dur="1000" fill="hold"/>
                                        <p:tgtEl>
                                          <p:spTgt spid="109576">
                                            <p:txEl>
                                              <p:pRg st="2" end="2"/>
                                            </p:txEl>
                                          </p:spTgt>
                                        </p:tgtEl>
                                        <p:attrNameLst>
                                          <p:attrName>style.rotation</p:attrName>
                                        </p:attrNameLst>
                                      </p:cBhvr>
                                      <p:tavLst>
                                        <p:tav tm="0">
                                          <p:val>
                                            <p:fltVal val="90"/>
                                          </p:val>
                                        </p:tav>
                                        <p:tav tm="100000">
                                          <p:val>
                                            <p:fltVal val="0"/>
                                          </p:val>
                                        </p:tav>
                                      </p:tavLst>
                                    </p:anim>
                                    <p:animEffect transition="in" filter="fade">
                                      <p:cBhvr>
                                        <p:cTn id="79" dur="1000"/>
                                        <p:tgtEl>
                                          <p:spTgt spid="109576">
                                            <p:txEl>
                                              <p:pRg st="2" end="2"/>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ntr" presetSubtype="0" fill="hold" grpId="0" nodeType="clickEffect">
                                  <p:stCondLst>
                                    <p:cond delay="0"/>
                                  </p:stCondLst>
                                  <p:iterate type="lt">
                                    <p:tmPct val="5000"/>
                                  </p:iterate>
                                  <p:childTnLst>
                                    <p:set>
                                      <p:cBhvr>
                                        <p:cTn id="83" dur="1" fill="hold">
                                          <p:stCondLst>
                                            <p:cond delay="0"/>
                                          </p:stCondLst>
                                        </p:cTn>
                                        <p:tgtEl>
                                          <p:spTgt spid="109574">
                                            <p:bg/>
                                          </p:spTgt>
                                        </p:tgtEl>
                                        <p:attrNameLst>
                                          <p:attrName>style.visibility</p:attrName>
                                        </p:attrNameLst>
                                      </p:cBhvr>
                                      <p:to>
                                        <p:strVal val="visible"/>
                                      </p:to>
                                    </p:set>
                                    <p:anim calcmode="lin" valueType="num">
                                      <p:cBhvr>
                                        <p:cTn id="84" dur="1000" fill="hold"/>
                                        <p:tgtEl>
                                          <p:spTgt spid="109574">
                                            <p:bg/>
                                          </p:spTgt>
                                        </p:tgtEl>
                                        <p:attrNameLst>
                                          <p:attrName>ppt_w</p:attrName>
                                        </p:attrNameLst>
                                      </p:cBhvr>
                                      <p:tavLst>
                                        <p:tav tm="0">
                                          <p:val>
                                            <p:fltVal val="0"/>
                                          </p:val>
                                        </p:tav>
                                        <p:tav tm="100000">
                                          <p:val>
                                            <p:strVal val="#ppt_w"/>
                                          </p:val>
                                        </p:tav>
                                      </p:tavLst>
                                    </p:anim>
                                    <p:anim calcmode="lin" valueType="num">
                                      <p:cBhvr>
                                        <p:cTn id="85" dur="1000" fill="hold"/>
                                        <p:tgtEl>
                                          <p:spTgt spid="109574">
                                            <p:bg/>
                                          </p:spTgt>
                                        </p:tgtEl>
                                        <p:attrNameLst>
                                          <p:attrName>ppt_h</p:attrName>
                                        </p:attrNameLst>
                                      </p:cBhvr>
                                      <p:tavLst>
                                        <p:tav tm="0">
                                          <p:val>
                                            <p:fltVal val="0"/>
                                          </p:val>
                                        </p:tav>
                                        <p:tav tm="100000">
                                          <p:val>
                                            <p:strVal val="#ppt_h"/>
                                          </p:val>
                                        </p:tav>
                                      </p:tavLst>
                                    </p:anim>
                                    <p:anim calcmode="lin" valueType="num">
                                      <p:cBhvr>
                                        <p:cTn id="86" dur="1000" fill="hold"/>
                                        <p:tgtEl>
                                          <p:spTgt spid="109574">
                                            <p:bg/>
                                          </p:spTgt>
                                        </p:tgtEl>
                                        <p:attrNameLst>
                                          <p:attrName>style.rotation</p:attrName>
                                        </p:attrNameLst>
                                      </p:cBhvr>
                                      <p:tavLst>
                                        <p:tav tm="0">
                                          <p:val>
                                            <p:fltVal val="90"/>
                                          </p:val>
                                        </p:tav>
                                        <p:tav tm="100000">
                                          <p:val>
                                            <p:fltVal val="0"/>
                                          </p:val>
                                        </p:tav>
                                      </p:tavLst>
                                    </p:anim>
                                    <p:animEffect transition="in" filter="fade">
                                      <p:cBhvr>
                                        <p:cTn id="87" dur="1000"/>
                                        <p:tgtEl>
                                          <p:spTgt spid="109574">
                                            <p:bg/>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1" presetClass="entr" presetSubtype="0" fill="hold" grpId="0" nodeType="clickEffect">
                                  <p:stCondLst>
                                    <p:cond delay="0"/>
                                  </p:stCondLst>
                                  <p:iterate type="lt">
                                    <p:tmPct val="5000"/>
                                  </p:iterate>
                                  <p:childTnLst>
                                    <p:set>
                                      <p:cBhvr>
                                        <p:cTn id="91" dur="1" fill="hold">
                                          <p:stCondLst>
                                            <p:cond delay="0"/>
                                          </p:stCondLst>
                                        </p:cTn>
                                        <p:tgtEl>
                                          <p:spTgt spid="109574">
                                            <p:txEl>
                                              <p:pRg st="0" end="0"/>
                                            </p:txEl>
                                          </p:spTgt>
                                        </p:tgtEl>
                                        <p:attrNameLst>
                                          <p:attrName>style.visibility</p:attrName>
                                        </p:attrNameLst>
                                      </p:cBhvr>
                                      <p:to>
                                        <p:strVal val="visible"/>
                                      </p:to>
                                    </p:set>
                                    <p:anim calcmode="lin" valueType="num">
                                      <p:cBhvr>
                                        <p:cTn id="92" dur="1000" fill="hold"/>
                                        <p:tgtEl>
                                          <p:spTgt spid="109574">
                                            <p:txEl>
                                              <p:pRg st="0" end="0"/>
                                            </p:txEl>
                                          </p:spTgt>
                                        </p:tgtEl>
                                        <p:attrNameLst>
                                          <p:attrName>ppt_w</p:attrName>
                                        </p:attrNameLst>
                                      </p:cBhvr>
                                      <p:tavLst>
                                        <p:tav tm="0">
                                          <p:val>
                                            <p:fltVal val="0"/>
                                          </p:val>
                                        </p:tav>
                                        <p:tav tm="100000">
                                          <p:val>
                                            <p:strVal val="#ppt_w"/>
                                          </p:val>
                                        </p:tav>
                                      </p:tavLst>
                                    </p:anim>
                                    <p:anim calcmode="lin" valueType="num">
                                      <p:cBhvr>
                                        <p:cTn id="93" dur="1000" fill="hold"/>
                                        <p:tgtEl>
                                          <p:spTgt spid="109574">
                                            <p:txEl>
                                              <p:pRg st="0" end="0"/>
                                            </p:txEl>
                                          </p:spTgt>
                                        </p:tgtEl>
                                        <p:attrNameLst>
                                          <p:attrName>ppt_h</p:attrName>
                                        </p:attrNameLst>
                                      </p:cBhvr>
                                      <p:tavLst>
                                        <p:tav tm="0">
                                          <p:val>
                                            <p:fltVal val="0"/>
                                          </p:val>
                                        </p:tav>
                                        <p:tav tm="100000">
                                          <p:val>
                                            <p:strVal val="#ppt_h"/>
                                          </p:val>
                                        </p:tav>
                                      </p:tavLst>
                                    </p:anim>
                                    <p:anim calcmode="lin" valueType="num">
                                      <p:cBhvr>
                                        <p:cTn id="94" dur="1000" fill="hold"/>
                                        <p:tgtEl>
                                          <p:spTgt spid="109574">
                                            <p:txEl>
                                              <p:pRg st="0" end="0"/>
                                            </p:txEl>
                                          </p:spTgt>
                                        </p:tgtEl>
                                        <p:attrNameLst>
                                          <p:attrName>style.rotation</p:attrName>
                                        </p:attrNameLst>
                                      </p:cBhvr>
                                      <p:tavLst>
                                        <p:tav tm="0">
                                          <p:val>
                                            <p:fltVal val="90"/>
                                          </p:val>
                                        </p:tav>
                                        <p:tav tm="100000">
                                          <p:val>
                                            <p:fltVal val="0"/>
                                          </p:val>
                                        </p:tav>
                                      </p:tavLst>
                                    </p:anim>
                                    <p:animEffect transition="in" filter="fade">
                                      <p:cBhvr>
                                        <p:cTn id="95" dur="1000"/>
                                        <p:tgtEl>
                                          <p:spTgt spid="109574">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1" presetClass="entr" presetSubtype="0" fill="hold" grpId="0" nodeType="clickEffect">
                                  <p:stCondLst>
                                    <p:cond delay="0"/>
                                  </p:stCondLst>
                                  <p:iterate type="lt">
                                    <p:tmPct val="5000"/>
                                  </p:iterate>
                                  <p:childTnLst>
                                    <p:set>
                                      <p:cBhvr>
                                        <p:cTn id="99" dur="1" fill="hold">
                                          <p:stCondLst>
                                            <p:cond delay="0"/>
                                          </p:stCondLst>
                                        </p:cTn>
                                        <p:tgtEl>
                                          <p:spTgt spid="109574">
                                            <p:txEl>
                                              <p:pRg st="1" end="1"/>
                                            </p:txEl>
                                          </p:spTgt>
                                        </p:tgtEl>
                                        <p:attrNameLst>
                                          <p:attrName>style.visibility</p:attrName>
                                        </p:attrNameLst>
                                      </p:cBhvr>
                                      <p:to>
                                        <p:strVal val="visible"/>
                                      </p:to>
                                    </p:set>
                                    <p:anim calcmode="lin" valueType="num">
                                      <p:cBhvr>
                                        <p:cTn id="100" dur="1000" fill="hold"/>
                                        <p:tgtEl>
                                          <p:spTgt spid="109574">
                                            <p:txEl>
                                              <p:pRg st="1" end="1"/>
                                            </p:txEl>
                                          </p:spTgt>
                                        </p:tgtEl>
                                        <p:attrNameLst>
                                          <p:attrName>ppt_w</p:attrName>
                                        </p:attrNameLst>
                                      </p:cBhvr>
                                      <p:tavLst>
                                        <p:tav tm="0">
                                          <p:val>
                                            <p:fltVal val="0"/>
                                          </p:val>
                                        </p:tav>
                                        <p:tav tm="100000">
                                          <p:val>
                                            <p:strVal val="#ppt_w"/>
                                          </p:val>
                                        </p:tav>
                                      </p:tavLst>
                                    </p:anim>
                                    <p:anim calcmode="lin" valueType="num">
                                      <p:cBhvr>
                                        <p:cTn id="101" dur="1000" fill="hold"/>
                                        <p:tgtEl>
                                          <p:spTgt spid="109574">
                                            <p:txEl>
                                              <p:pRg st="1" end="1"/>
                                            </p:txEl>
                                          </p:spTgt>
                                        </p:tgtEl>
                                        <p:attrNameLst>
                                          <p:attrName>ppt_h</p:attrName>
                                        </p:attrNameLst>
                                      </p:cBhvr>
                                      <p:tavLst>
                                        <p:tav tm="0">
                                          <p:val>
                                            <p:fltVal val="0"/>
                                          </p:val>
                                        </p:tav>
                                        <p:tav tm="100000">
                                          <p:val>
                                            <p:strVal val="#ppt_h"/>
                                          </p:val>
                                        </p:tav>
                                      </p:tavLst>
                                    </p:anim>
                                    <p:anim calcmode="lin" valueType="num">
                                      <p:cBhvr>
                                        <p:cTn id="102" dur="1000" fill="hold"/>
                                        <p:tgtEl>
                                          <p:spTgt spid="109574">
                                            <p:txEl>
                                              <p:pRg st="1" end="1"/>
                                            </p:txEl>
                                          </p:spTgt>
                                        </p:tgtEl>
                                        <p:attrNameLst>
                                          <p:attrName>style.rotation</p:attrName>
                                        </p:attrNameLst>
                                      </p:cBhvr>
                                      <p:tavLst>
                                        <p:tav tm="0">
                                          <p:val>
                                            <p:fltVal val="90"/>
                                          </p:val>
                                        </p:tav>
                                        <p:tav tm="100000">
                                          <p:val>
                                            <p:fltVal val="0"/>
                                          </p:val>
                                        </p:tav>
                                      </p:tavLst>
                                    </p:anim>
                                    <p:animEffect transition="in" filter="fade">
                                      <p:cBhvr>
                                        <p:cTn id="103" dur="1000"/>
                                        <p:tgtEl>
                                          <p:spTgt spid="1095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P spid="109572" grpId="0"/>
      <p:bldP spid="109573" grpId="0" animBg="1"/>
      <p:bldP spid="109574" grpId="0" build="p" animBg="1"/>
      <p:bldP spid="109575" grpId="0" build="p" animBg="1"/>
      <p:bldP spid="10957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i lang than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3"/>
          <p:cNvSpPr txBox="1">
            <a:spLocks noChangeArrowheads="1"/>
          </p:cNvSpPr>
          <p:nvPr/>
        </p:nvSpPr>
        <p:spPr bwMode="auto">
          <a:xfrm>
            <a:off x="152400" y="762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a:solidFill>
                  <a:srgbClr val="0000CC"/>
                </a:solidFill>
                <a:effectLst>
                  <a:outerShdw blurRad="38100" dist="38100" dir="2700000" algn="tl">
                    <a:srgbClr val="C0C0C0"/>
                  </a:outerShdw>
                </a:effectLst>
              </a:rPr>
              <a:t>II. Đọc - hiểu văn bản:</a:t>
            </a:r>
          </a:p>
        </p:txBody>
      </p:sp>
      <p:sp>
        <p:nvSpPr>
          <p:cNvPr id="110596" name="Text Box 4"/>
          <p:cNvSpPr txBox="1">
            <a:spLocks noChangeArrowheads="1"/>
          </p:cNvSpPr>
          <p:nvPr/>
        </p:nvSpPr>
        <p:spPr bwMode="auto">
          <a:xfrm>
            <a:off x="228600" y="609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i="1">
                <a:solidFill>
                  <a:srgbClr val="0000FF"/>
                </a:solidFill>
                <a:effectLst>
                  <a:outerShdw blurRad="38100" dist="38100" dir="2700000" algn="tl">
                    <a:srgbClr val="C0C0C0"/>
                  </a:outerShdw>
                </a:effectLst>
              </a:rPr>
              <a:t>1.  Hình tượng bãi cát :</a:t>
            </a:r>
          </a:p>
        </p:txBody>
      </p:sp>
      <p:sp>
        <p:nvSpPr>
          <p:cNvPr id="110597" name="AutoShape 5"/>
          <p:cNvSpPr>
            <a:spLocks noChangeArrowheads="1"/>
          </p:cNvSpPr>
          <p:nvPr/>
        </p:nvSpPr>
        <p:spPr bwMode="auto">
          <a:xfrm>
            <a:off x="685800" y="1219200"/>
            <a:ext cx="4800600" cy="457200"/>
          </a:xfrm>
          <a:prstGeom prst="roundRect">
            <a:avLst>
              <a:gd name="adj" fmla="val 16667"/>
            </a:avLst>
          </a:prstGeom>
          <a:noFill/>
          <a:ln w="9525">
            <a:solidFill>
              <a:srgbClr val="FFFF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a:solidFill>
                  <a:srgbClr val="FF0000"/>
                </a:solidFill>
                <a:latin typeface="Times New Roman" pitchFamily="18" charset="0"/>
                <a:cs typeface="Times New Roman" pitchFamily="18" charset="0"/>
              </a:rPr>
              <a:t>b. Hình ảnh tượng trưng:</a:t>
            </a:r>
          </a:p>
        </p:txBody>
      </p:sp>
      <p:sp>
        <p:nvSpPr>
          <p:cNvPr id="110598" name="AutoShape 6"/>
          <p:cNvSpPr>
            <a:spLocks noChangeArrowheads="1"/>
          </p:cNvSpPr>
          <p:nvPr/>
        </p:nvSpPr>
        <p:spPr bwMode="auto">
          <a:xfrm>
            <a:off x="4724400" y="3429000"/>
            <a:ext cx="4191000" cy="2286000"/>
          </a:xfrm>
          <a:prstGeom prst="foldedCorner">
            <a:avLst>
              <a:gd name="adj" fmla="val 12500"/>
            </a:avLst>
          </a:prstGeom>
          <a:solidFill>
            <a:schemeClr val="bg1"/>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a:latin typeface="Times New Roman" pitchFamily="18" charset="0"/>
                <a:cs typeface="Times New Roman" pitchFamily="18" charset="0"/>
              </a:rPr>
              <a:t>   + </a:t>
            </a:r>
            <a:r>
              <a:rPr lang="en-US" sz="2800" b="1">
                <a:solidFill>
                  <a:schemeClr val="accent2"/>
                </a:solidFill>
                <a:latin typeface="Times New Roman" pitchFamily="18" charset="0"/>
                <a:cs typeface="Times New Roman" pitchFamily="18" charset="0"/>
              </a:rPr>
              <a:t>Đường đời:</a:t>
            </a:r>
            <a:r>
              <a:rPr lang="en-US" sz="2800">
                <a:latin typeface="Times New Roman" pitchFamily="18" charset="0"/>
                <a:cs typeface="Times New Roman" pitchFamily="18" charset="0"/>
              </a:rPr>
              <a:t> không </a:t>
            </a:r>
          </a:p>
          <a:p>
            <a:pPr algn="just" eaLnBrk="1" hangingPunct="1"/>
            <a:r>
              <a:rPr lang="en-US" sz="2800">
                <a:latin typeface="Times New Roman" pitchFamily="18" charset="0"/>
                <a:cs typeface="Times New Roman" pitchFamily="18" charset="0"/>
              </a:rPr>
              <a:t>bằng phẳng, </a:t>
            </a:r>
          </a:p>
          <a:p>
            <a:pPr algn="just" eaLnBrk="1" hangingPunct="1"/>
            <a:r>
              <a:rPr lang="en-US" sz="2800">
                <a:latin typeface="Times New Roman" pitchFamily="18" charset="0"/>
                <a:cs typeface="Times New Roman" pitchFamily="18" charset="0"/>
              </a:rPr>
              <a:t>lắm chông gai – </a:t>
            </a:r>
            <a:r>
              <a:rPr lang="en-US" sz="2800" b="1">
                <a:solidFill>
                  <a:schemeClr val="accent2"/>
                </a:solidFill>
                <a:latin typeface="Times New Roman" pitchFamily="18" charset="0"/>
                <a:cs typeface="Times New Roman" pitchFamily="18" charset="0"/>
              </a:rPr>
              <a:t>con </a:t>
            </a:r>
          </a:p>
          <a:p>
            <a:pPr algn="just" eaLnBrk="1" hangingPunct="1"/>
            <a:r>
              <a:rPr lang="en-US" sz="2800" b="1">
                <a:solidFill>
                  <a:schemeClr val="accent2"/>
                </a:solidFill>
                <a:latin typeface="Times New Roman" pitchFamily="18" charset="0"/>
                <a:cs typeface="Times New Roman" pitchFamily="18" charset="0"/>
              </a:rPr>
              <a:t>đường công danh</a:t>
            </a:r>
            <a:r>
              <a:rPr lang="en-US" sz="2800">
                <a:latin typeface="Times New Roman" pitchFamily="18" charset="0"/>
                <a:cs typeface="Times New Roman" pitchFamily="18" charset="0"/>
              </a:rPr>
              <a:t>.</a:t>
            </a:r>
          </a:p>
        </p:txBody>
      </p:sp>
      <p:sp>
        <p:nvSpPr>
          <p:cNvPr id="110599" name="AutoShape 7"/>
          <p:cNvSpPr>
            <a:spLocks noChangeArrowheads="1"/>
          </p:cNvSpPr>
          <p:nvPr/>
        </p:nvSpPr>
        <p:spPr bwMode="auto">
          <a:xfrm>
            <a:off x="304800" y="3429000"/>
            <a:ext cx="4267200" cy="2286000"/>
          </a:xfrm>
          <a:prstGeom prst="foldedCorner">
            <a:avLst>
              <a:gd name="adj" fmla="val 12500"/>
            </a:avLst>
          </a:prstGeom>
          <a:solidFill>
            <a:schemeClr val="bg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i="1">
                <a:latin typeface="Times New Roman" pitchFamily="18" charset="0"/>
                <a:cs typeface="Times New Roman" pitchFamily="18" charset="0"/>
                <a:sym typeface="Wingdings" pitchFamily="2" charset="2"/>
              </a:rPr>
              <a:t>   + </a:t>
            </a:r>
            <a:r>
              <a:rPr lang="en-US" sz="2800" b="1">
                <a:solidFill>
                  <a:schemeClr val="accent2"/>
                </a:solidFill>
                <a:latin typeface="Times New Roman" pitchFamily="18" charset="0"/>
                <a:cs typeface="Times New Roman" pitchFamily="18" charset="0"/>
                <a:sym typeface="Wingdings" pitchFamily="2" charset="2"/>
              </a:rPr>
              <a:t>Cuộc đời nhà thơ</a:t>
            </a:r>
            <a:r>
              <a:rPr lang="en-US" sz="2800">
                <a:latin typeface="Times New Roman" pitchFamily="18" charset="0"/>
                <a:cs typeface="Times New Roman" pitchFamily="18" charset="0"/>
                <a:sym typeface="Wingdings" pitchFamily="2" charset="2"/>
              </a:rPr>
              <a:t> </a:t>
            </a:r>
          </a:p>
          <a:p>
            <a:pPr algn="just" eaLnBrk="1" hangingPunct="1"/>
            <a:r>
              <a:rPr lang="en-US" sz="2800">
                <a:latin typeface="Times New Roman" pitchFamily="18" charset="0"/>
                <a:cs typeface="Times New Roman" pitchFamily="18" charset="0"/>
                <a:sym typeface="Wingdings" pitchFamily="2" charset="2"/>
              </a:rPr>
              <a:t>nói riêng, </a:t>
            </a:r>
            <a:r>
              <a:rPr lang="en-US" sz="2800" b="1">
                <a:solidFill>
                  <a:schemeClr val="accent2"/>
                </a:solidFill>
                <a:latin typeface="Times New Roman" pitchFamily="18" charset="0"/>
                <a:cs typeface="Times New Roman" pitchFamily="18" charset="0"/>
                <a:sym typeface="Wingdings" pitchFamily="2" charset="2"/>
              </a:rPr>
              <a:t>cuộc sống </a:t>
            </a:r>
          </a:p>
          <a:p>
            <a:pPr algn="just" eaLnBrk="1" hangingPunct="1"/>
            <a:r>
              <a:rPr lang="en-US" sz="2800" b="1">
                <a:solidFill>
                  <a:schemeClr val="accent2"/>
                </a:solidFill>
                <a:latin typeface="Times New Roman" pitchFamily="18" charset="0"/>
                <a:cs typeface="Times New Roman" pitchFamily="18" charset="0"/>
                <a:sym typeface="Wingdings" pitchFamily="2" charset="2"/>
              </a:rPr>
              <a:t>rộng lớn</a:t>
            </a:r>
            <a:r>
              <a:rPr lang="en-US" sz="2800">
                <a:latin typeface="Times New Roman" pitchFamily="18" charset="0"/>
                <a:cs typeface="Times New Roman" pitchFamily="18" charset="0"/>
                <a:sym typeface="Wingdings" pitchFamily="2" charset="2"/>
              </a:rPr>
              <a:t> nói chung</a:t>
            </a:r>
            <a:endParaRPr lang="nl-NL" sz="2800">
              <a:latin typeface="Times New Roman" pitchFamily="18" charset="0"/>
              <a:cs typeface="Times New Roman" pitchFamily="18" charset="0"/>
              <a:sym typeface="Wingdings" pitchFamily="2" charset="2"/>
            </a:endParaRPr>
          </a:p>
          <a:p>
            <a:pPr algn="just" eaLnBrk="1" hangingPunct="1"/>
            <a:r>
              <a:rPr lang="nl-NL" sz="2800">
                <a:latin typeface="Times New Roman" pitchFamily="18" charset="0"/>
                <a:cs typeface="Times New Roman" pitchFamily="18" charset="0"/>
                <a:sym typeface="Wingdings" pitchFamily="2" charset="2"/>
              </a:rPr>
              <a:t></a:t>
            </a:r>
            <a:r>
              <a:rPr lang="en-US" sz="2800">
                <a:latin typeface="Times New Roman" pitchFamily="18" charset="0"/>
                <a:cs typeface="Times New Roman" pitchFamily="18" charset="0"/>
                <a:sym typeface="Wingdings" pitchFamily="2" charset="2"/>
              </a:rPr>
              <a:t> khó khăn, gian khổ.</a:t>
            </a:r>
          </a:p>
        </p:txBody>
      </p:sp>
      <p:sp>
        <p:nvSpPr>
          <p:cNvPr id="110600" name="Line 8"/>
          <p:cNvSpPr>
            <a:spLocks noChangeShapeType="1"/>
          </p:cNvSpPr>
          <p:nvPr/>
        </p:nvSpPr>
        <p:spPr bwMode="auto">
          <a:xfrm flipH="1">
            <a:off x="2286000" y="2590800"/>
            <a:ext cx="1676400" cy="838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1" name="Line 9"/>
          <p:cNvSpPr>
            <a:spLocks noChangeShapeType="1"/>
          </p:cNvSpPr>
          <p:nvPr/>
        </p:nvSpPr>
        <p:spPr bwMode="auto">
          <a:xfrm>
            <a:off x="5029200" y="2514600"/>
            <a:ext cx="198120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AutoShape 10"/>
          <p:cNvSpPr>
            <a:spLocks noChangeArrowheads="1"/>
          </p:cNvSpPr>
          <p:nvPr/>
        </p:nvSpPr>
        <p:spPr bwMode="auto">
          <a:xfrm>
            <a:off x="838200" y="1905000"/>
            <a:ext cx="7086600" cy="762000"/>
          </a:xfrm>
          <a:prstGeom prst="roundRect">
            <a:avLst>
              <a:gd name="adj" fmla="val 16667"/>
            </a:avLst>
          </a:prstGeom>
          <a:solidFill>
            <a:schemeClr val="bg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i="1">
                <a:latin typeface="Times New Roman" pitchFamily="18" charset="0"/>
                <a:cs typeface="Times New Roman" pitchFamily="18" charset="0"/>
              </a:rPr>
              <a:t>-</a:t>
            </a:r>
            <a:r>
              <a:rPr lang="en-US" sz="2800">
                <a:latin typeface="Times New Roman" pitchFamily="18" charset="0"/>
                <a:cs typeface="Times New Roman" pitchFamily="18" charset="0"/>
              </a:rPr>
              <a:t> Hình tượng </a:t>
            </a:r>
            <a:r>
              <a:rPr lang="en-US" sz="2800" b="1" i="1">
                <a:solidFill>
                  <a:schemeClr val="accent2"/>
                </a:solidFill>
                <a:latin typeface="Times New Roman" pitchFamily="18" charset="0"/>
                <a:cs typeface="Times New Roman" pitchFamily="18" charset="0"/>
              </a:rPr>
              <a:t>“bãi cát”</a:t>
            </a:r>
            <a:r>
              <a:rPr lang="en-US" sz="2800" b="1">
                <a:solidFill>
                  <a:schemeClr val="accent2"/>
                </a:solidFill>
                <a:latin typeface="Times New Roman" pitchFamily="18" charset="0"/>
                <a:cs typeface="Times New Roman" pitchFamily="18" charset="0"/>
              </a:rPr>
              <a:t> và </a:t>
            </a:r>
            <a:r>
              <a:rPr lang="en-US" sz="2800" b="1" i="1">
                <a:solidFill>
                  <a:schemeClr val="accent2"/>
                </a:solidFill>
                <a:latin typeface="Times New Roman" pitchFamily="18" charset="0"/>
                <a:cs typeface="Times New Roman" pitchFamily="18" charset="0"/>
              </a:rPr>
              <a:t>“đường đi”</a:t>
            </a:r>
            <a:r>
              <a:rPr lang="en-US" sz="2800">
                <a:latin typeface="Times New Roman" pitchFamily="18" charset="0"/>
                <a:cs typeface="Times New Roman" pitchFamily="18" charset="0"/>
              </a:rPr>
              <a: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0597"/>
                                        </p:tgtEl>
                                        <p:attrNameLst>
                                          <p:attrName>style.visibility</p:attrName>
                                        </p:attrNameLst>
                                      </p:cBhvr>
                                      <p:to>
                                        <p:strVal val="visible"/>
                                      </p:to>
                                    </p:set>
                                    <p:anim calcmode="lin" valueType="num">
                                      <p:cBhvr>
                                        <p:cTn id="7" dur="1000" fill="hold"/>
                                        <p:tgtEl>
                                          <p:spTgt spid="110597"/>
                                        </p:tgtEl>
                                        <p:attrNameLst>
                                          <p:attrName>ppt_w</p:attrName>
                                        </p:attrNameLst>
                                      </p:cBhvr>
                                      <p:tavLst>
                                        <p:tav tm="0">
                                          <p:val>
                                            <p:fltVal val="0"/>
                                          </p:val>
                                        </p:tav>
                                        <p:tav tm="100000">
                                          <p:val>
                                            <p:strVal val="#ppt_w"/>
                                          </p:val>
                                        </p:tav>
                                      </p:tavLst>
                                    </p:anim>
                                    <p:anim calcmode="lin" valueType="num">
                                      <p:cBhvr>
                                        <p:cTn id="8" dur="1000" fill="hold"/>
                                        <p:tgtEl>
                                          <p:spTgt spid="110597"/>
                                        </p:tgtEl>
                                        <p:attrNameLst>
                                          <p:attrName>ppt_h</p:attrName>
                                        </p:attrNameLst>
                                      </p:cBhvr>
                                      <p:tavLst>
                                        <p:tav tm="0">
                                          <p:val>
                                            <p:fltVal val="0"/>
                                          </p:val>
                                        </p:tav>
                                        <p:tav tm="100000">
                                          <p:val>
                                            <p:strVal val="#ppt_h"/>
                                          </p:val>
                                        </p:tav>
                                      </p:tavLst>
                                    </p:anim>
                                    <p:anim calcmode="lin" valueType="num">
                                      <p:cBhvr>
                                        <p:cTn id="9" dur="1000" fill="hold"/>
                                        <p:tgtEl>
                                          <p:spTgt spid="110597"/>
                                        </p:tgtEl>
                                        <p:attrNameLst>
                                          <p:attrName>style.rotation</p:attrName>
                                        </p:attrNameLst>
                                      </p:cBhvr>
                                      <p:tavLst>
                                        <p:tav tm="0">
                                          <p:val>
                                            <p:fltVal val="90"/>
                                          </p:val>
                                        </p:tav>
                                        <p:tav tm="100000">
                                          <p:val>
                                            <p:fltVal val="0"/>
                                          </p:val>
                                        </p:tav>
                                      </p:tavLst>
                                    </p:anim>
                                    <p:animEffect transition="in" filter="fade">
                                      <p:cBhvr>
                                        <p:cTn id="10" dur="1000"/>
                                        <p:tgtEl>
                                          <p:spTgt spid="1105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10602"/>
                                        </p:tgtEl>
                                        <p:attrNameLst>
                                          <p:attrName>style.visibility</p:attrName>
                                        </p:attrNameLst>
                                      </p:cBhvr>
                                      <p:to>
                                        <p:strVal val="visible"/>
                                      </p:to>
                                    </p:set>
                                    <p:anim calcmode="lin" valueType="num">
                                      <p:cBhvr>
                                        <p:cTn id="15" dur="1000" fill="hold"/>
                                        <p:tgtEl>
                                          <p:spTgt spid="110602"/>
                                        </p:tgtEl>
                                        <p:attrNameLst>
                                          <p:attrName>ppt_w</p:attrName>
                                        </p:attrNameLst>
                                      </p:cBhvr>
                                      <p:tavLst>
                                        <p:tav tm="0">
                                          <p:val>
                                            <p:fltVal val="0"/>
                                          </p:val>
                                        </p:tav>
                                        <p:tav tm="100000">
                                          <p:val>
                                            <p:strVal val="#ppt_w"/>
                                          </p:val>
                                        </p:tav>
                                      </p:tavLst>
                                    </p:anim>
                                    <p:anim calcmode="lin" valueType="num">
                                      <p:cBhvr>
                                        <p:cTn id="16" dur="1000" fill="hold"/>
                                        <p:tgtEl>
                                          <p:spTgt spid="110602"/>
                                        </p:tgtEl>
                                        <p:attrNameLst>
                                          <p:attrName>ppt_h</p:attrName>
                                        </p:attrNameLst>
                                      </p:cBhvr>
                                      <p:tavLst>
                                        <p:tav tm="0">
                                          <p:val>
                                            <p:fltVal val="0"/>
                                          </p:val>
                                        </p:tav>
                                        <p:tav tm="100000">
                                          <p:val>
                                            <p:strVal val="#ppt_h"/>
                                          </p:val>
                                        </p:tav>
                                      </p:tavLst>
                                    </p:anim>
                                    <p:anim calcmode="lin" valueType="num">
                                      <p:cBhvr>
                                        <p:cTn id="17" dur="1000" fill="hold"/>
                                        <p:tgtEl>
                                          <p:spTgt spid="110602"/>
                                        </p:tgtEl>
                                        <p:attrNameLst>
                                          <p:attrName>style.rotation</p:attrName>
                                        </p:attrNameLst>
                                      </p:cBhvr>
                                      <p:tavLst>
                                        <p:tav tm="0">
                                          <p:val>
                                            <p:fltVal val="90"/>
                                          </p:val>
                                        </p:tav>
                                        <p:tav tm="100000">
                                          <p:val>
                                            <p:fltVal val="0"/>
                                          </p:val>
                                        </p:tav>
                                      </p:tavLst>
                                    </p:anim>
                                    <p:animEffect transition="in" filter="fade">
                                      <p:cBhvr>
                                        <p:cTn id="18" dur="1000"/>
                                        <p:tgtEl>
                                          <p:spTgt spid="1106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0600"/>
                                        </p:tgtEl>
                                        <p:attrNameLst>
                                          <p:attrName>style.visibility</p:attrName>
                                        </p:attrNameLst>
                                      </p:cBhvr>
                                      <p:to>
                                        <p:strVal val="visible"/>
                                      </p:to>
                                    </p:set>
                                    <p:animEffect transition="in" filter="blinds(horizontal)">
                                      <p:cBhvr>
                                        <p:cTn id="23" dur="500"/>
                                        <p:tgtEl>
                                          <p:spTgt spid="110600"/>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10599"/>
                                        </p:tgtEl>
                                        <p:attrNameLst>
                                          <p:attrName>style.visibility</p:attrName>
                                        </p:attrNameLst>
                                      </p:cBhvr>
                                      <p:to>
                                        <p:strVal val="visible"/>
                                      </p:to>
                                    </p:set>
                                    <p:anim calcmode="lin" valueType="num">
                                      <p:cBhvr>
                                        <p:cTn id="26" dur="1000" fill="hold"/>
                                        <p:tgtEl>
                                          <p:spTgt spid="110599"/>
                                        </p:tgtEl>
                                        <p:attrNameLst>
                                          <p:attrName>ppt_w</p:attrName>
                                        </p:attrNameLst>
                                      </p:cBhvr>
                                      <p:tavLst>
                                        <p:tav tm="0">
                                          <p:val>
                                            <p:fltVal val="0"/>
                                          </p:val>
                                        </p:tav>
                                        <p:tav tm="100000">
                                          <p:val>
                                            <p:strVal val="#ppt_w"/>
                                          </p:val>
                                        </p:tav>
                                      </p:tavLst>
                                    </p:anim>
                                    <p:anim calcmode="lin" valueType="num">
                                      <p:cBhvr>
                                        <p:cTn id="27" dur="1000" fill="hold"/>
                                        <p:tgtEl>
                                          <p:spTgt spid="110599"/>
                                        </p:tgtEl>
                                        <p:attrNameLst>
                                          <p:attrName>ppt_h</p:attrName>
                                        </p:attrNameLst>
                                      </p:cBhvr>
                                      <p:tavLst>
                                        <p:tav tm="0">
                                          <p:val>
                                            <p:fltVal val="0"/>
                                          </p:val>
                                        </p:tav>
                                        <p:tav tm="100000">
                                          <p:val>
                                            <p:strVal val="#ppt_h"/>
                                          </p:val>
                                        </p:tav>
                                      </p:tavLst>
                                    </p:anim>
                                    <p:anim calcmode="lin" valueType="num">
                                      <p:cBhvr>
                                        <p:cTn id="28" dur="1000" fill="hold"/>
                                        <p:tgtEl>
                                          <p:spTgt spid="110599"/>
                                        </p:tgtEl>
                                        <p:attrNameLst>
                                          <p:attrName>style.rotation</p:attrName>
                                        </p:attrNameLst>
                                      </p:cBhvr>
                                      <p:tavLst>
                                        <p:tav tm="0">
                                          <p:val>
                                            <p:fltVal val="90"/>
                                          </p:val>
                                        </p:tav>
                                        <p:tav tm="100000">
                                          <p:val>
                                            <p:fltVal val="0"/>
                                          </p:val>
                                        </p:tav>
                                      </p:tavLst>
                                    </p:anim>
                                    <p:animEffect transition="in" filter="fade">
                                      <p:cBhvr>
                                        <p:cTn id="29" dur="1000"/>
                                        <p:tgtEl>
                                          <p:spTgt spid="11059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0601"/>
                                        </p:tgtEl>
                                        <p:attrNameLst>
                                          <p:attrName>style.visibility</p:attrName>
                                        </p:attrNameLst>
                                      </p:cBhvr>
                                      <p:to>
                                        <p:strVal val="visible"/>
                                      </p:to>
                                    </p:set>
                                    <p:animEffect transition="in" filter="blinds(horizontal)">
                                      <p:cBhvr>
                                        <p:cTn id="34" dur="500"/>
                                        <p:tgtEl>
                                          <p:spTgt spid="110601"/>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110598"/>
                                        </p:tgtEl>
                                        <p:attrNameLst>
                                          <p:attrName>style.visibility</p:attrName>
                                        </p:attrNameLst>
                                      </p:cBhvr>
                                      <p:to>
                                        <p:strVal val="visible"/>
                                      </p:to>
                                    </p:set>
                                    <p:anim calcmode="lin" valueType="num">
                                      <p:cBhvr>
                                        <p:cTn id="37" dur="1000" fill="hold"/>
                                        <p:tgtEl>
                                          <p:spTgt spid="110598"/>
                                        </p:tgtEl>
                                        <p:attrNameLst>
                                          <p:attrName>ppt_w</p:attrName>
                                        </p:attrNameLst>
                                      </p:cBhvr>
                                      <p:tavLst>
                                        <p:tav tm="0">
                                          <p:val>
                                            <p:fltVal val="0"/>
                                          </p:val>
                                        </p:tav>
                                        <p:tav tm="100000">
                                          <p:val>
                                            <p:strVal val="#ppt_w"/>
                                          </p:val>
                                        </p:tav>
                                      </p:tavLst>
                                    </p:anim>
                                    <p:anim calcmode="lin" valueType="num">
                                      <p:cBhvr>
                                        <p:cTn id="38" dur="1000" fill="hold"/>
                                        <p:tgtEl>
                                          <p:spTgt spid="110598"/>
                                        </p:tgtEl>
                                        <p:attrNameLst>
                                          <p:attrName>ppt_h</p:attrName>
                                        </p:attrNameLst>
                                      </p:cBhvr>
                                      <p:tavLst>
                                        <p:tav tm="0">
                                          <p:val>
                                            <p:fltVal val="0"/>
                                          </p:val>
                                        </p:tav>
                                        <p:tav tm="100000">
                                          <p:val>
                                            <p:strVal val="#ppt_h"/>
                                          </p:val>
                                        </p:tav>
                                      </p:tavLst>
                                    </p:anim>
                                    <p:anim calcmode="lin" valueType="num">
                                      <p:cBhvr>
                                        <p:cTn id="39" dur="1000" fill="hold"/>
                                        <p:tgtEl>
                                          <p:spTgt spid="110598"/>
                                        </p:tgtEl>
                                        <p:attrNameLst>
                                          <p:attrName>style.rotation</p:attrName>
                                        </p:attrNameLst>
                                      </p:cBhvr>
                                      <p:tavLst>
                                        <p:tav tm="0">
                                          <p:val>
                                            <p:fltVal val="90"/>
                                          </p:val>
                                        </p:tav>
                                        <p:tav tm="100000">
                                          <p:val>
                                            <p:fltVal val="0"/>
                                          </p:val>
                                        </p:tav>
                                      </p:tavLst>
                                    </p:anim>
                                    <p:animEffect transition="in" filter="fade">
                                      <p:cBhvr>
                                        <p:cTn id="40" dur="10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110598" grpId="0" animBg="1"/>
      <p:bldP spid="110599" grpId="0" animBg="1"/>
      <p:bldP spid="110600" grpId="0" animBg="1"/>
      <p:bldP spid="110601" grpId="0" animBg="1"/>
      <p:bldP spid="1106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AutoShape 3"/>
          <p:cNvSpPr>
            <a:spLocks noChangeArrowheads="1"/>
          </p:cNvSpPr>
          <p:nvPr/>
        </p:nvSpPr>
        <p:spPr bwMode="auto">
          <a:xfrm>
            <a:off x="4724400" y="2209800"/>
            <a:ext cx="4191000" cy="2286000"/>
          </a:xfrm>
          <a:prstGeom prst="foldedCorner">
            <a:avLst>
              <a:gd name="adj" fmla="val 12500"/>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chemeClr val="accent2"/>
                </a:solidFill>
                <a:latin typeface="Times New Roman" pitchFamily="18" charset="0"/>
                <a:cs typeface="Times New Roman" pitchFamily="18" charset="0"/>
              </a:rPr>
              <a:t>+ Biểu tượng</a:t>
            </a:r>
            <a:r>
              <a:rPr lang="en-US" sz="2800">
                <a:latin typeface="Times New Roman" pitchFamily="18" charset="0"/>
                <a:cs typeface="Times New Roman" pitchFamily="18" charset="0"/>
              </a:rPr>
              <a:t> </a:t>
            </a:r>
          </a:p>
          <a:p>
            <a:pPr algn="ctr" eaLnBrk="1" hangingPunct="1"/>
            <a:r>
              <a:rPr lang="en-US" sz="2800">
                <a:latin typeface="Times New Roman" pitchFamily="18" charset="0"/>
                <a:cs typeface="Times New Roman" pitchFamily="18" charset="0"/>
              </a:rPr>
              <a:t>cho ý niệm: </a:t>
            </a:r>
            <a:r>
              <a:rPr lang="en-US" sz="2800" b="1">
                <a:solidFill>
                  <a:srgbClr val="FF0000"/>
                </a:solidFill>
                <a:latin typeface="Times New Roman" pitchFamily="18" charset="0"/>
                <a:cs typeface="Times New Roman" pitchFamily="18" charset="0"/>
              </a:rPr>
              <a:t>cuộc đời</a:t>
            </a:r>
            <a:r>
              <a:rPr lang="en-US" sz="2800">
                <a:latin typeface="Times New Roman" pitchFamily="18" charset="0"/>
                <a:cs typeface="Times New Roman" pitchFamily="18" charset="0"/>
              </a:rPr>
              <a:t> </a:t>
            </a:r>
          </a:p>
          <a:p>
            <a:pPr algn="ctr" eaLnBrk="1" hangingPunct="1"/>
            <a:r>
              <a:rPr lang="en-US" sz="2800">
                <a:latin typeface="Times New Roman" pitchFamily="18" charset="0"/>
                <a:cs typeface="Times New Roman" pitchFamily="18" charset="0"/>
              </a:rPr>
              <a:t>bế tắc, ngột ngạt</a:t>
            </a:r>
          </a:p>
        </p:txBody>
      </p:sp>
      <p:sp>
        <p:nvSpPr>
          <p:cNvPr id="111620" name="AutoShape 4"/>
          <p:cNvSpPr>
            <a:spLocks noChangeArrowheads="1"/>
          </p:cNvSpPr>
          <p:nvPr/>
        </p:nvSpPr>
        <p:spPr bwMode="auto">
          <a:xfrm>
            <a:off x="304800" y="2209800"/>
            <a:ext cx="4267200" cy="2286000"/>
          </a:xfrm>
          <a:prstGeom prst="foldedCorner">
            <a:avLst>
              <a:gd name="adj" fmla="val 12500"/>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chemeClr val="accent2"/>
                </a:solidFill>
                <a:latin typeface="Times New Roman" pitchFamily="18" charset="0"/>
                <a:cs typeface="Times New Roman" pitchFamily="18" charset="0"/>
                <a:sym typeface="Wingdings" pitchFamily="2" charset="2"/>
              </a:rPr>
              <a:t>+ Tả thực:</a:t>
            </a:r>
            <a:r>
              <a:rPr lang="en-US" sz="2800">
                <a:latin typeface="Times New Roman" pitchFamily="18" charset="0"/>
                <a:cs typeface="Times New Roman" pitchFamily="18" charset="0"/>
                <a:sym typeface="Wingdings" pitchFamily="2" charset="2"/>
              </a:rPr>
              <a:t> </a:t>
            </a:r>
            <a:r>
              <a:rPr lang="en-US" sz="2800" b="1">
                <a:solidFill>
                  <a:srgbClr val="FF0000"/>
                </a:solidFill>
                <a:latin typeface="Times New Roman" pitchFamily="18" charset="0"/>
                <a:cs typeface="Times New Roman" pitchFamily="18" charset="0"/>
                <a:sym typeface="Wingdings" pitchFamily="2" charset="2"/>
              </a:rPr>
              <a:t>khung cảnh</a:t>
            </a:r>
            <a:r>
              <a:rPr lang="en-US" sz="2800">
                <a:latin typeface="Times New Roman" pitchFamily="18" charset="0"/>
                <a:cs typeface="Times New Roman" pitchFamily="18" charset="0"/>
                <a:sym typeface="Wingdings" pitchFamily="2" charset="2"/>
              </a:rPr>
              <a:t> </a:t>
            </a:r>
          </a:p>
          <a:p>
            <a:pPr algn="ctr" eaLnBrk="1" hangingPunct="1"/>
            <a:r>
              <a:rPr lang="en-US" sz="2800">
                <a:latin typeface="Times New Roman" pitchFamily="18" charset="0"/>
                <a:cs typeface="Times New Roman" pitchFamily="18" charset="0"/>
                <a:sym typeface="Wingdings" pitchFamily="2" charset="2"/>
              </a:rPr>
              <a:t>gợi cảm giác ngột ngạt, </a:t>
            </a:r>
          </a:p>
          <a:p>
            <a:pPr algn="ctr" eaLnBrk="1" hangingPunct="1"/>
            <a:r>
              <a:rPr lang="en-US" sz="2800">
                <a:latin typeface="Times New Roman" pitchFamily="18" charset="0"/>
                <a:cs typeface="Times New Roman" pitchFamily="18" charset="0"/>
                <a:sym typeface="Wingdings" pitchFamily="2" charset="2"/>
              </a:rPr>
              <a:t>bó buộc</a:t>
            </a:r>
          </a:p>
        </p:txBody>
      </p:sp>
      <p:sp>
        <p:nvSpPr>
          <p:cNvPr id="111621" name="Line 5"/>
          <p:cNvSpPr>
            <a:spLocks noChangeShapeType="1"/>
          </p:cNvSpPr>
          <p:nvPr/>
        </p:nvSpPr>
        <p:spPr bwMode="auto">
          <a:xfrm flipH="1">
            <a:off x="2286000" y="1371600"/>
            <a:ext cx="1676400" cy="8382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2" name="Line 6"/>
          <p:cNvSpPr>
            <a:spLocks noChangeShapeType="1"/>
          </p:cNvSpPr>
          <p:nvPr/>
        </p:nvSpPr>
        <p:spPr bwMode="auto">
          <a:xfrm>
            <a:off x="5029200" y="1295400"/>
            <a:ext cx="1981200" cy="914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3" name="AutoShape 7"/>
          <p:cNvSpPr>
            <a:spLocks noChangeArrowheads="1"/>
          </p:cNvSpPr>
          <p:nvPr/>
        </p:nvSpPr>
        <p:spPr bwMode="auto">
          <a:xfrm>
            <a:off x="1066800" y="457200"/>
            <a:ext cx="7086600" cy="1066800"/>
          </a:xfrm>
          <a:prstGeom prst="roundRect">
            <a:avLst>
              <a:gd name="adj" fmla="val 16667"/>
            </a:avLst>
          </a:prstGeom>
          <a:solidFill>
            <a:schemeClr val="bg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i="1">
                <a:solidFill>
                  <a:schemeClr val="accent2"/>
                </a:solidFill>
                <a:latin typeface="Times New Roman" pitchFamily="18" charset="0"/>
                <a:cs typeface="Times New Roman" pitchFamily="18" charset="0"/>
              </a:rPr>
              <a:t>- “Phía Bắc núi Bắc núi muôn trùng</a:t>
            </a:r>
          </a:p>
          <a:p>
            <a:pPr algn="just" eaLnBrk="1" hangingPunct="1"/>
            <a:r>
              <a:rPr lang="en-US" sz="2800" b="1" i="1">
                <a:solidFill>
                  <a:schemeClr val="accent2"/>
                </a:solidFill>
                <a:latin typeface="Times New Roman" pitchFamily="18" charset="0"/>
                <a:cs typeface="Times New Roman" pitchFamily="18" charset="0"/>
              </a:rPr>
              <a:t>    Phía Nam núi Nam sóng dào dạt</a:t>
            </a:r>
          </a:p>
        </p:txBody>
      </p:sp>
      <p:sp>
        <p:nvSpPr>
          <p:cNvPr id="111624" name="AutoShape 8"/>
          <p:cNvSpPr>
            <a:spLocks noChangeArrowheads="1"/>
          </p:cNvSpPr>
          <p:nvPr/>
        </p:nvSpPr>
        <p:spPr bwMode="auto">
          <a:xfrm>
            <a:off x="228600" y="4724400"/>
            <a:ext cx="8763000" cy="19812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buFont typeface="Wingdings" pitchFamily="2" charset="2"/>
              <a:buChar char="à"/>
            </a:pPr>
            <a:r>
              <a:rPr lang="en-US" sz="2800" b="1">
                <a:solidFill>
                  <a:schemeClr val="accent2"/>
                </a:solidFill>
                <a:latin typeface="Times New Roman" pitchFamily="18" charset="0"/>
                <a:cs typeface="Times New Roman" pitchFamily="18" charset="0"/>
              </a:rPr>
              <a:t>Hình tượng bãi cát dài</a:t>
            </a:r>
            <a:r>
              <a:rPr lang="en-US" sz="2800">
                <a:latin typeface="Times New Roman" pitchFamily="18" charset="0"/>
                <a:cs typeface="Times New Roman" pitchFamily="18" charset="0"/>
              </a:rPr>
              <a:t> là biểu tượng của </a:t>
            </a:r>
          </a:p>
          <a:p>
            <a:pPr algn="just" eaLnBrk="1" hangingPunct="1">
              <a:buFont typeface="Wingdings" pitchFamily="2" charset="2"/>
              <a:buNone/>
            </a:pPr>
            <a:r>
              <a:rPr lang="en-US" sz="2800" b="1" i="1">
                <a:solidFill>
                  <a:schemeClr val="accent2"/>
                </a:solidFill>
                <a:latin typeface="Times New Roman" pitchFamily="18" charset="0"/>
                <a:cs typeface="Times New Roman" pitchFamily="18" charset="0"/>
              </a:rPr>
              <a:t>“đường đời”</a:t>
            </a:r>
            <a:r>
              <a:rPr lang="en-US" sz="2800">
                <a:latin typeface="Times New Roman" pitchFamily="18" charset="0"/>
                <a:cs typeface="Times New Roman" pitchFamily="18" charset="0"/>
              </a:rPr>
              <a:t> không bằng phẳng, đầy gian khổ, </a:t>
            </a:r>
          </a:p>
          <a:p>
            <a:pPr algn="just" eaLnBrk="1" hangingPunct="1">
              <a:buFont typeface="Wingdings" pitchFamily="2" charset="2"/>
              <a:buNone/>
            </a:pPr>
            <a:r>
              <a:rPr lang="en-US" sz="2800">
                <a:latin typeface="Times New Roman" pitchFamily="18" charset="0"/>
                <a:cs typeface="Times New Roman" pitchFamily="18" charset="0"/>
              </a:rPr>
              <a:t>chông gai và </a:t>
            </a:r>
            <a:r>
              <a:rPr lang="en-US" sz="2800" b="1" i="1">
                <a:solidFill>
                  <a:schemeClr val="accent2"/>
                </a:solidFill>
                <a:latin typeface="Times New Roman" pitchFamily="18" charset="0"/>
                <a:cs typeface="Times New Roman" pitchFamily="18" charset="0"/>
              </a:rPr>
              <a:t>“cuộc đời”</a:t>
            </a:r>
            <a:r>
              <a:rPr lang="en-US" sz="2800">
                <a:latin typeface="Times New Roman" pitchFamily="18" charset="0"/>
                <a:cs typeface="Times New Roman" pitchFamily="18" charset="0"/>
              </a:rPr>
              <a:t> mệt mỏi, chán nản, bế tắc.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1623"/>
                                        </p:tgtEl>
                                        <p:attrNameLst>
                                          <p:attrName>style.visibility</p:attrName>
                                        </p:attrNameLst>
                                      </p:cBhvr>
                                      <p:to>
                                        <p:strVal val="visible"/>
                                      </p:to>
                                    </p:set>
                                    <p:anim calcmode="lin" valueType="num">
                                      <p:cBhvr>
                                        <p:cTn id="7" dur="1000" fill="hold"/>
                                        <p:tgtEl>
                                          <p:spTgt spid="111623"/>
                                        </p:tgtEl>
                                        <p:attrNameLst>
                                          <p:attrName>ppt_w</p:attrName>
                                        </p:attrNameLst>
                                      </p:cBhvr>
                                      <p:tavLst>
                                        <p:tav tm="0">
                                          <p:val>
                                            <p:fltVal val="0"/>
                                          </p:val>
                                        </p:tav>
                                        <p:tav tm="100000">
                                          <p:val>
                                            <p:strVal val="#ppt_w"/>
                                          </p:val>
                                        </p:tav>
                                      </p:tavLst>
                                    </p:anim>
                                    <p:anim calcmode="lin" valueType="num">
                                      <p:cBhvr>
                                        <p:cTn id="8" dur="1000" fill="hold"/>
                                        <p:tgtEl>
                                          <p:spTgt spid="111623"/>
                                        </p:tgtEl>
                                        <p:attrNameLst>
                                          <p:attrName>ppt_h</p:attrName>
                                        </p:attrNameLst>
                                      </p:cBhvr>
                                      <p:tavLst>
                                        <p:tav tm="0">
                                          <p:val>
                                            <p:fltVal val="0"/>
                                          </p:val>
                                        </p:tav>
                                        <p:tav tm="100000">
                                          <p:val>
                                            <p:strVal val="#ppt_h"/>
                                          </p:val>
                                        </p:tav>
                                      </p:tavLst>
                                    </p:anim>
                                    <p:anim calcmode="lin" valueType="num">
                                      <p:cBhvr>
                                        <p:cTn id="9" dur="1000" fill="hold"/>
                                        <p:tgtEl>
                                          <p:spTgt spid="111623"/>
                                        </p:tgtEl>
                                        <p:attrNameLst>
                                          <p:attrName>style.rotation</p:attrName>
                                        </p:attrNameLst>
                                      </p:cBhvr>
                                      <p:tavLst>
                                        <p:tav tm="0">
                                          <p:val>
                                            <p:fltVal val="90"/>
                                          </p:val>
                                        </p:tav>
                                        <p:tav tm="100000">
                                          <p:val>
                                            <p:fltVal val="0"/>
                                          </p:val>
                                        </p:tav>
                                      </p:tavLst>
                                    </p:anim>
                                    <p:animEffect transition="in" filter="fade">
                                      <p:cBhvr>
                                        <p:cTn id="10" dur="1000"/>
                                        <p:tgtEl>
                                          <p:spTgt spid="1116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1621"/>
                                        </p:tgtEl>
                                        <p:attrNameLst>
                                          <p:attrName>style.visibility</p:attrName>
                                        </p:attrNameLst>
                                      </p:cBhvr>
                                      <p:to>
                                        <p:strVal val="visible"/>
                                      </p:to>
                                    </p:set>
                                    <p:animEffect transition="in" filter="blinds(horizontal)">
                                      <p:cBhvr>
                                        <p:cTn id="15" dur="500"/>
                                        <p:tgtEl>
                                          <p:spTgt spid="111621"/>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111620"/>
                                        </p:tgtEl>
                                        <p:attrNameLst>
                                          <p:attrName>style.visibility</p:attrName>
                                        </p:attrNameLst>
                                      </p:cBhvr>
                                      <p:to>
                                        <p:strVal val="visible"/>
                                      </p:to>
                                    </p:set>
                                    <p:anim calcmode="lin" valueType="num">
                                      <p:cBhvr>
                                        <p:cTn id="18" dur="1000" fill="hold"/>
                                        <p:tgtEl>
                                          <p:spTgt spid="111620"/>
                                        </p:tgtEl>
                                        <p:attrNameLst>
                                          <p:attrName>ppt_w</p:attrName>
                                        </p:attrNameLst>
                                      </p:cBhvr>
                                      <p:tavLst>
                                        <p:tav tm="0">
                                          <p:val>
                                            <p:fltVal val="0"/>
                                          </p:val>
                                        </p:tav>
                                        <p:tav tm="100000">
                                          <p:val>
                                            <p:strVal val="#ppt_w"/>
                                          </p:val>
                                        </p:tav>
                                      </p:tavLst>
                                    </p:anim>
                                    <p:anim calcmode="lin" valueType="num">
                                      <p:cBhvr>
                                        <p:cTn id="19" dur="1000" fill="hold"/>
                                        <p:tgtEl>
                                          <p:spTgt spid="111620"/>
                                        </p:tgtEl>
                                        <p:attrNameLst>
                                          <p:attrName>ppt_h</p:attrName>
                                        </p:attrNameLst>
                                      </p:cBhvr>
                                      <p:tavLst>
                                        <p:tav tm="0">
                                          <p:val>
                                            <p:fltVal val="0"/>
                                          </p:val>
                                        </p:tav>
                                        <p:tav tm="100000">
                                          <p:val>
                                            <p:strVal val="#ppt_h"/>
                                          </p:val>
                                        </p:tav>
                                      </p:tavLst>
                                    </p:anim>
                                    <p:anim calcmode="lin" valueType="num">
                                      <p:cBhvr>
                                        <p:cTn id="20" dur="1000" fill="hold"/>
                                        <p:tgtEl>
                                          <p:spTgt spid="111620"/>
                                        </p:tgtEl>
                                        <p:attrNameLst>
                                          <p:attrName>style.rotation</p:attrName>
                                        </p:attrNameLst>
                                      </p:cBhvr>
                                      <p:tavLst>
                                        <p:tav tm="0">
                                          <p:val>
                                            <p:fltVal val="90"/>
                                          </p:val>
                                        </p:tav>
                                        <p:tav tm="100000">
                                          <p:val>
                                            <p:fltVal val="0"/>
                                          </p:val>
                                        </p:tav>
                                      </p:tavLst>
                                    </p:anim>
                                    <p:animEffect transition="in" filter="fade">
                                      <p:cBhvr>
                                        <p:cTn id="21" dur="1000"/>
                                        <p:tgtEl>
                                          <p:spTgt spid="1116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1622"/>
                                        </p:tgtEl>
                                        <p:attrNameLst>
                                          <p:attrName>style.visibility</p:attrName>
                                        </p:attrNameLst>
                                      </p:cBhvr>
                                      <p:to>
                                        <p:strVal val="visible"/>
                                      </p:to>
                                    </p:set>
                                    <p:animEffect transition="in" filter="blinds(horizontal)">
                                      <p:cBhvr>
                                        <p:cTn id="26" dur="500"/>
                                        <p:tgtEl>
                                          <p:spTgt spid="111622"/>
                                        </p:tgtEl>
                                      </p:cBhvr>
                                    </p:animEffect>
                                  </p:childTnLst>
                                </p:cTn>
                              </p:par>
                              <p:par>
                                <p:cTn id="27" presetID="31" presetClass="entr" presetSubtype="0" fill="hold" grpId="0" nodeType="withEffect">
                                  <p:stCondLst>
                                    <p:cond delay="0"/>
                                  </p:stCondLst>
                                  <p:iterate type="lt">
                                    <p:tmPct val="5000"/>
                                  </p:iterate>
                                  <p:childTnLst>
                                    <p:set>
                                      <p:cBhvr>
                                        <p:cTn id="28" dur="1" fill="hold">
                                          <p:stCondLst>
                                            <p:cond delay="0"/>
                                          </p:stCondLst>
                                        </p:cTn>
                                        <p:tgtEl>
                                          <p:spTgt spid="111619"/>
                                        </p:tgtEl>
                                        <p:attrNameLst>
                                          <p:attrName>style.visibility</p:attrName>
                                        </p:attrNameLst>
                                      </p:cBhvr>
                                      <p:to>
                                        <p:strVal val="visible"/>
                                      </p:to>
                                    </p:set>
                                    <p:anim calcmode="lin" valueType="num">
                                      <p:cBhvr>
                                        <p:cTn id="29" dur="1000" fill="hold"/>
                                        <p:tgtEl>
                                          <p:spTgt spid="111619"/>
                                        </p:tgtEl>
                                        <p:attrNameLst>
                                          <p:attrName>ppt_w</p:attrName>
                                        </p:attrNameLst>
                                      </p:cBhvr>
                                      <p:tavLst>
                                        <p:tav tm="0">
                                          <p:val>
                                            <p:fltVal val="0"/>
                                          </p:val>
                                        </p:tav>
                                        <p:tav tm="100000">
                                          <p:val>
                                            <p:strVal val="#ppt_w"/>
                                          </p:val>
                                        </p:tav>
                                      </p:tavLst>
                                    </p:anim>
                                    <p:anim calcmode="lin" valueType="num">
                                      <p:cBhvr>
                                        <p:cTn id="30" dur="1000" fill="hold"/>
                                        <p:tgtEl>
                                          <p:spTgt spid="111619"/>
                                        </p:tgtEl>
                                        <p:attrNameLst>
                                          <p:attrName>ppt_h</p:attrName>
                                        </p:attrNameLst>
                                      </p:cBhvr>
                                      <p:tavLst>
                                        <p:tav tm="0">
                                          <p:val>
                                            <p:fltVal val="0"/>
                                          </p:val>
                                        </p:tav>
                                        <p:tav tm="100000">
                                          <p:val>
                                            <p:strVal val="#ppt_h"/>
                                          </p:val>
                                        </p:tav>
                                      </p:tavLst>
                                    </p:anim>
                                    <p:anim calcmode="lin" valueType="num">
                                      <p:cBhvr>
                                        <p:cTn id="31" dur="1000" fill="hold"/>
                                        <p:tgtEl>
                                          <p:spTgt spid="111619"/>
                                        </p:tgtEl>
                                        <p:attrNameLst>
                                          <p:attrName>style.rotation</p:attrName>
                                        </p:attrNameLst>
                                      </p:cBhvr>
                                      <p:tavLst>
                                        <p:tav tm="0">
                                          <p:val>
                                            <p:fltVal val="90"/>
                                          </p:val>
                                        </p:tav>
                                        <p:tav tm="100000">
                                          <p:val>
                                            <p:fltVal val="0"/>
                                          </p:val>
                                        </p:tav>
                                      </p:tavLst>
                                    </p:anim>
                                    <p:animEffect transition="in" filter="fade">
                                      <p:cBhvr>
                                        <p:cTn id="32" dur="1000"/>
                                        <p:tgtEl>
                                          <p:spTgt spid="1116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111624"/>
                                        </p:tgtEl>
                                        <p:attrNameLst>
                                          <p:attrName>style.visibility</p:attrName>
                                        </p:attrNameLst>
                                      </p:cBhvr>
                                      <p:to>
                                        <p:strVal val="visible"/>
                                      </p:to>
                                    </p:set>
                                    <p:anim calcmode="lin" valueType="num">
                                      <p:cBhvr>
                                        <p:cTn id="37" dur="1000" fill="hold"/>
                                        <p:tgtEl>
                                          <p:spTgt spid="111624"/>
                                        </p:tgtEl>
                                        <p:attrNameLst>
                                          <p:attrName>ppt_w</p:attrName>
                                        </p:attrNameLst>
                                      </p:cBhvr>
                                      <p:tavLst>
                                        <p:tav tm="0">
                                          <p:val>
                                            <p:fltVal val="0"/>
                                          </p:val>
                                        </p:tav>
                                        <p:tav tm="100000">
                                          <p:val>
                                            <p:strVal val="#ppt_w"/>
                                          </p:val>
                                        </p:tav>
                                      </p:tavLst>
                                    </p:anim>
                                    <p:anim calcmode="lin" valueType="num">
                                      <p:cBhvr>
                                        <p:cTn id="38" dur="1000" fill="hold"/>
                                        <p:tgtEl>
                                          <p:spTgt spid="111624"/>
                                        </p:tgtEl>
                                        <p:attrNameLst>
                                          <p:attrName>ppt_h</p:attrName>
                                        </p:attrNameLst>
                                      </p:cBhvr>
                                      <p:tavLst>
                                        <p:tav tm="0">
                                          <p:val>
                                            <p:fltVal val="0"/>
                                          </p:val>
                                        </p:tav>
                                        <p:tav tm="100000">
                                          <p:val>
                                            <p:strVal val="#ppt_h"/>
                                          </p:val>
                                        </p:tav>
                                      </p:tavLst>
                                    </p:anim>
                                    <p:anim calcmode="lin" valueType="num">
                                      <p:cBhvr>
                                        <p:cTn id="39" dur="1000" fill="hold"/>
                                        <p:tgtEl>
                                          <p:spTgt spid="111624"/>
                                        </p:tgtEl>
                                        <p:attrNameLst>
                                          <p:attrName>style.rotation</p:attrName>
                                        </p:attrNameLst>
                                      </p:cBhvr>
                                      <p:tavLst>
                                        <p:tav tm="0">
                                          <p:val>
                                            <p:fltVal val="90"/>
                                          </p:val>
                                        </p:tav>
                                        <p:tav tm="100000">
                                          <p:val>
                                            <p:fltVal val="0"/>
                                          </p:val>
                                        </p:tav>
                                      </p:tavLst>
                                    </p:anim>
                                    <p:animEffect transition="in" filter="fade">
                                      <p:cBhvr>
                                        <p:cTn id="40" dur="1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p:bldP spid="111620" grpId="0" animBg="1"/>
      <p:bldP spid="111621" grpId="0" animBg="1"/>
      <p:bldP spid="111622" grpId="0" animBg="1"/>
      <p:bldP spid="111623" grpId="0" animBg="1"/>
      <p:bldP spid="1116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s1856593_2b"/>
          <p:cNvPicPr>
            <a:picLocks noChangeAspect="1" noChangeArrowheads="1"/>
          </p:cNvPicPr>
          <p:nvPr/>
        </p:nvPicPr>
        <p:blipFill>
          <a:blip r:embed="rId2">
            <a:lum bright="30000"/>
            <a:extLst>
              <a:ext uri="{28A0092B-C50C-407E-A947-70E740481C1C}">
                <a14:useLocalDpi xmlns:a14="http://schemas.microsoft.com/office/drawing/2010/main" val="0"/>
              </a:ext>
            </a:extLst>
          </a:blip>
          <a:srcRect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ChangeArrowheads="1"/>
          </p:cNvSpPr>
          <p:nvPr/>
        </p:nvSpPr>
        <p:spPr bwMode="auto">
          <a:xfrm>
            <a:off x="2895600" y="1192213"/>
            <a:ext cx="6096000" cy="2554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12713" algn="just" eaLnBrk="1" hangingPunct="1">
              <a:defRPr/>
            </a:pP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Bãi</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cát</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dài</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lại</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bãi</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cát</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dài</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a:t>
            </a:r>
            <a:endParaRPr lang="vi-VN" sz="3200" b="1" dirty="0">
              <a:solidFill>
                <a:schemeClr val="accent2"/>
              </a:solidFill>
              <a:effectLst>
                <a:outerShdw blurRad="38100" dist="38100" dir="2700000" algn="tl">
                  <a:srgbClr val="C0C0C0"/>
                </a:outerShdw>
              </a:effectLst>
              <a:latin typeface="Times New Roman" pitchFamily="18" charset="0"/>
              <a:cs typeface="Times New Roman" pitchFamily="18" charset="0"/>
            </a:endParaRPr>
          </a:p>
          <a:p>
            <a:pPr indent="112713" algn="just" eaLnBrk="1" hangingPunct="1">
              <a:defRPr/>
            </a:pP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Câu</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thơ</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nhịp</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chậm</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rãi</a:t>
            </a:r>
            <a:endParaRPr lang="vi-VN" sz="3200" dirty="0">
              <a:effectLst>
                <a:outerShdw blurRad="38100" dist="38100" dir="2700000" algn="tl">
                  <a:srgbClr val="C0C0C0"/>
                </a:outerShdw>
              </a:effectLst>
              <a:latin typeface="Times New Roman" pitchFamily="18" charset="0"/>
              <a:cs typeface="Times New Roman" pitchFamily="18" charset="0"/>
            </a:endParaRPr>
          </a:p>
          <a:p>
            <a:pPr indent="112713" algn="just" eaLnBrk="1" hangingPunct="1">
              <a:defRPr/>
            </a:pP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Từ</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b="1" dirty="0">
                <a:solidFill>
                  <a:schemeClr val="accent2"/>
                </a:solidFill>
                <a:effectLst>
                  <a:outerShdw blurRad="38100" dist="38100" dir="2700000" algn="tl">
                    <a:srgbClr val="C0C0C0"/>
                  </a:outerShdw>
                </a:effectLst>
                <a:latin typeface="Times New Roman" pitchFamily="18" charset="0"/>
                <a:cs typeface="Times New Roman" pitchFamily="18" charset="0"/>
              </a:rPr>
              <a:t>“</a:t>
            </a:r>
            <a:r>
              <a:rPr lang="en-US" sz="3200" b="1" i="1" dirty="0" err="1">
                <a:solidFill>
                  <a:schemeClr val="accent2"/>
                </a:solidFill>
                <a:effectLst>
                  <a:outerShdw blurRad="38100" dist="38100" dir="2700000" algn="tl">
                    <a:srgbClr val="C0C0C0"/>
                  </a:outerShdw>
                </a:effectLst>
                <a:latin typeface="Times New Roman" pitchFamily="18" charset="0"/>
                <a:cs typeface="Times New Roman" pitchFamily="18" charset="0"/>
              </a:rPr>
              <a:t>lại</a:t>
            </a:r>
            <a:r>
              <a:rPr lang="en-US" sz="3200" b="1" i="1" dirty="0">
                <a:solidFill>
                  <a:schemeClr val="accent2"/>
                </a:solidFill>
                <a:effectLst>
                  <a:outerShdw blurRad="38100" dist="38100" dir="2700000" algn="tl">
                    <a:srgbClr val="C0C0C0"/>
                  </a:outerShdw>
                </a:effectLst>
                <a:latin typeface="Times New Roman" pitchFamily="18" charset="0"/>
                <a:cs typeface="Times New Roman" pitchFamily="18" charset="0"/>
              </a:rPr>
              <a:t>”</a:t>
            </a:r>
            <a:r>
              <a:rPr lang="en-US" sz="3200" b="1" dirty="0">
                <a:solidFill>
                  <a:schemeClr val="accent2"/>
                </a:solidFill>
                <a:effectLst>
                  <a:outerShdw blurRad="38100" dist="38100" dir="2700000" algn="tl">
                    <a:srgbClr val="C0C0C0"/>
                  </a:outerShdw>
                </a:effectLst>
                <a:latin typeface="Times New Roman" pitchFamily="18" charset="0"/>
                <a:cs typeface="Times New Roman" pitchFamily="18" charset="0"/>
              </a:rPr>
              <a:t>:</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như</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accent2"/>
                </a:solidFill>
                <a:effectLst>
                  <a:outerShdw blurRad="38100" dist="38100" dir="2700000" algn="tl">
                    <a:srgbClr val="C0C0C0"/>
                  </a:outerShdw>
                </a:effectLst>
                <a:latin typeface="Times New Roman" pitchFamily="18" charset="0"/>
                <a:cs typeface="Times New Roman" pitchFamily="18" charset="0"/>
              </a:rPr>
              <a:t>nối</a:t>
            </a:r>
            <a:r>
              <a:rPr lang="en-US" sz="3200"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accent2"/>
                </a:solidFill>
                <a:effectLst>
                  <a:outerShdw blurRad="38100" dist="38100" dir="2700000" algn="tl">
                    <a:srgbClr val="C0C0C0"/>
                  </a:outerShdw>
                </a:effectLst>
                <a:latin typeface="Times New Roman" pitchFamily="18" charset="0"/>
                <a:cs typeface="Times New Roman" pitchFamily="18" charset="0"/>
              </a:rPr>
              <a:t>tiếp</a:t>
            </a:r>
            <a:r>
              <a:rPr lang="en-US" sz="3200"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accent2"/>
                </a:solidFill>
                <a:effectLst>
                  <a:outerShdw blurRad="38100" dist="38100" dir="2700000" algn="tl">
                    <a:srgbClr val="C0C0C0"/>
                  </a:outerShdw>
                </a:effectLst>
                <a:latin typeface="Times New Roman" pitchFamily="18" charset="0"/>
                <a:cs typeface="Times New Roman" pitchFamily="18" charset="0"/>
              </a:rPr>
              <a:t>dài</a:t>
            </a:r>
            <a:r>
              <a:rPr lang="en-US" sz="3200" dirty="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accent2"/>
                </a:solidFill>
                <a:effectLst>
                  <a:outerShdw blurRad="38100" dist="38100" dir="2700000" algn="tl">
                    <a:srgbClr val="C0C0C0"/>
                  </a:outerShdw>
                </a:effectLst>
                <a:latin typeface="Times New Roman" pitchFamily="18" charset="0"/>
                <a:cs typeface="Times New Roman" pitchFamily="18" charset="0"/>
              </a:rPr>
              <a:t>ra</a:t>
            </a:r>
            <a:endParaRPr lang="vi-VN" sz="3200" dirty="0">
              <a:solidFill>
                <a:schemeClr val="accent2"/>
              </a:solidFill>
              <a:effectLst>
                <a:outerShdw blurRad="38100" dist="38100" dir="2700000" algn="tl">
                  <a:srgbClr val="C0C0C0"/>
                </a:outerShdw>
              </a:effectLst>
              <a:latin typeface="Times New Roman" pitchFamily="18" charset="0"/>
              <a:cs typeface="Times New Roman" pitchFamily="18" charset="0"/>
            </a:endParaRPr>
          </a:p>
          <a:p>
            <a:pPr indent="112713" algn="just" eaLnBrk="1" hangingPunct="1">
              <a:defRPr/>
            </a:pPr>
            <a:r>
              <a:rPr lang="nl-NL" sz="3200" dirty="0">
                <a:effectLst>
                  <a:outerShdw blurRad="38100" dist="38100" dir="2700000" algn="tl">
                    <a:srgbClr val="C0C0C0"/>
                  </a:outerShdw>
                </a:effectLst>
                <a:latin typeface="Times New Roman" pitchFamily="18" charset="0"/>
                <a:cs typeface="Times New Roman" pitchFamily="18" charset="0"/>
                <a:sym typeface="Wingdings" pitchFamily="2" charset="2"/>
              </a:rPr>
              <a:t></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Câu</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thơ</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dirty="0" err="1">
                <a:effectLst>
                  <a:outerShdw blurRad="38100" dist="38100" dir="2700000" algn="tl">
                    <a:srgbClr val="C0C0C0"/>
                  </a:outerShdw>
                </a:effectLst>
                <a:latin typeface="Times New Roman" pitchFamily="18" charset="0"/>
                <a:cs typeface="Times New Roman" pitchFamily="18" charset="0"/>
              </a:rPr>
              <a:t>như</a:t>
            </a:r>
            <a:r>
              <a:rPr lang="en-US" sz="3200" dirty="0">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tiếng</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thở</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dài</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ngao</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ngán</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chán</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nản</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mệt</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mỏi</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14692" name="Text Box 4"/>
          <p:cNvSpPr txBox="1">
            <a:spLocks noChangeArrowheads="1"/>
          </p:cNvSpPr>
          <p:nvPr/>
        </p:nvSpPr>
        <p:spPr bwMode="auto">
          <a:xfrm>
            <a:off x="990600" y="152400"/>
            <a:ext cx="8305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2.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Hình</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tượng</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khách</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người</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đi</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trên</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bãi</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660033"/>
                </a:solidFill>
                <a:effectLst>
                  <a:outerShdw blurRad="38100" dist="38100" dir="2700000" algn="tl">
                    <a:srgbClr val="C0C0C0"/>
                  </a:outerShdw>
                </a:effectLst>
                <a:latin typeface="Times New Roman" pitchFamily="18" charset="0"/>
                <a:cs typeface="Times New Roman" pitchFamily="18" charset="0"/>
              </a:rPr>
              <a:t>cát</a:t>
            </a:r>
            <a:r>
              <a:rPr lang="en-US" sz="3000" b="1" dirty="0">
                <a:solidFill>
                  <a:srgbClr val="660033"/>
                </a:solidFill>
                <a:effectLst>
                  <a:outerShdw blurRad="38100" dist="38100" dir="2700000" algn="tl">
                    <a:srgbClr val="C0C0C0"/>
                  </a:outerShdw>
                </a:effectLst>
                <a:latin typeface="Times New Roman" pitchFamily="18" charset="0"/>
                <a:cs typeface="Times New Roman" pitchFamily="18" charset="0"/>
              </a:rPr>
              <a:t>:</a:t>
            </a:r>
          </a:p>
        </p:txBody>
      </p:sp>
      <p:sp>
        <p:nvSpPr>
          <p:cNvPr id="114693" name="Rectangle 5"/>
          <p:cNvSpPr>
            <a:spLocks noChangeArrowheads="1"/>
          </p:cNvSpPr>
          <p:nvPr/>
        </p:nvSpPr>
        <p:spPr bwMode="auto">
          <a:xfrm>
            <a:off x="1843088" y="652463"/>
            <a:ext cx="44942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sz="3200" b="1">
                <a:solidFill>
                  <a:schemeClr val="accent2"/>
                </a:solidFill>
                <a:latin typeface="Times New Roman" pitchFamily="18" charset="0"/>
                <a:cs typeface="Times New Roman" pitchFamily="18" charset="0"/>
              </a:rPr>
              <a:t>a. Tâm trạng của khách:</a:t>
            </a:r>
          </a:p>
        </p:txBody>
      </p:sp>
      <p:pic>
        <p:nvPicPr>
          <p:cNvPr id="19462" name="Picture 6" descr="caobaqu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29194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4692"/>
                                        </p:tgtEl>
                                        <p:attrNameLst>
                                          <p:attrName>style.visibility</p:attrName>
                                        </p:attrNameLst>
                                      </p:cBhvr>
                                      <p:to>
                                        <p:strVal val="visible"/>
                                      </p:to>
                                    </p:set>
                                    <p:anim calcmode="lin" valueType="num">
                                      <p:cBhvr>
                                        <p:cTn id="7" dur="1000" fill="hold"/>
                                        <p:tgtEl>
                                          <p:spTgt spid="114692"/>
                                        </p:tgtEl>
                                        <p:attrNameLst>
                                          <p:attrName>ppt_w</p:attrName>
                                        </p:attrNameLst>
                                      </p:cBhvr>
                                      <p:tavLst>
                                        <p:tav tm="0">
                                          <p:val>
                                            <p:fltVal val="0"/>
                                          </p:val>
                                        </p:tav>
                                        <p:tav tm="100000">
                                          <p:val>
                                            <p:strVal val="#ppt_w"/>
                                          </p:val>
                                        </p:tav>
                                      </p:tavLst>
                                    </p:anim>
                                    <p:anim calcmode="lin" valueType="num">
                                      <p:cBhvr>
                                        <p:cTn id="8" dur="1000" fill="hold"/>
                                        <p:tgtEl>
                                          <p:spTgt spid="114692"/>
                                        </p:tgtEl>
                                        <p:attrNameLst>
                                          <p:attrName>ppt_h</p:attrName>
                                        </p:attrNameLst>
                                      </p:cBhvr>
                                      <p:tavLst>
                                        <p:tav tm="0">
                                          <p:val>
                                            <p:fltVal val="0"/>
                                          </p:val>
                                        </p:tav>
                                        <p:tav tm="100000">
                                          <p:val>
                                            <p:strVal val="#ppt_h"/>
                                          </p:val>
                                        </p:tav>
                                      </p:tavLst>
                                    </p:anim>
                                    <p:anim calcmode="lin" valueType="num">
                                      <p:cBhvr>
                                        <p:cTn id="9" dur="1000" fill="hold"/>
                                        <p:tgtEl>
                                          <p:spTgt spid="114692"/>
                                        </p:tgtEl>
                                        <p:attrNameLst>
                                          <p:attrName>style.rotation</p:attrName>
                                        </p:attrNameLst>
                                      </p:cBhvr>
                                      <p:tavLst>
                                        <p:tav tm="0">
                                          <p:val>
                                            <p:fltVal val="90"/>
                                          </p:val>
                                        </p:tav>
                                        <p:tav tm="100000">
                                          <p:val>
                                            <p:fltVal val="0"/>
                                          </p:val>
                                        </p:tav>
                                      </p:tavLst>
                                    </p:anim>
                                    <p:animEffect transition="in" filter="fade">
                                      <p:cBhvr>
                                        <p:cTn id="10" dur="1000"/>
                                        <p:tgtEl>
                                          <p:spTgt spid="1146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4693"/>
                                        </p:tgtEl>
                                        <p:attrNameLst>
                                          <p:attrName>style.visibility</p:attrName>
                                        </p:attrNameLst>
                                      </p:cBhvr>
                                      <p:to>
                                        <p:strVal val="visible"/>
                                      </p:to>
                                    </p:set>
                                    <p:animEffect transition="in" filter="blinds(horizontal)">
                                      <p:cBhvr>
                                        <p:cTn id="15" dur="500"/>
                                        <p:tgtEl>
                                          <p:spTgt spid="1146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20" dur="500"/>
                                        <p:tgtEl>
                                          <p:spTgt spid="1146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25" dur="500"/>
                                        <p:tgtEl>
                                          <p:spTgt spid="11469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30" dur="500"/>
                                        <p:tgtEl>
                                          <p:spTgt spid="11469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4691">
                                            <p:txEl>
                                              <p:pRg st="3" end="3"/>
                                            </p:txEl>
                                          </p:spTgt>
                                        </p:tgtEl>
                                        <p:attrNameLst>
                                          <p:attrName>style.visibility</p:attrName>
                                        </p:attrNameLst>
                                      </p:cBhvr>
                                      <p:to>
                                        <p:strVal val="visible"/>
                                      </p:to>
                                    </p:set>
                                    <p:animEffect transition="in" filter="blinds(horizontal)">
                                      <p:cBhvr>
                                        <p:cTn id="35"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t"/>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aobaqu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22844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Rectangle 6"/>
          <p:cNvSpPr>
            <a:spLocks noChangeArrowheads="1"/>
          </p:cNvSpPr>
          <p:nvPr/>
        </p:nvSpPr>
        <p:spPr bwMode="auto">
          <a:xfrm>
            <a:off x="2284413" y="846138"/>
            <a:ext cx="6705600" cy="3968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2800">
                <a:latin typeface="Times New Roman" pitchFamily="18" charset="0"/>
                <a:cs typeface="Times New Roman" pitchFamily="18" charset="0"/>
              </a:rPr>
              <a:t>    + Đi một bước như luì một bước: nỗi vất vả khó nhọc </a:t>
            </a:r>
          </a:p>
          <a:p>
            <a:pPr eaLnBrk="1" hangingPunct="1"/>
            <a:r>
              <a:rPr lang="en-US" sz="2800" i="1">
                <a:latin typeface="Times New Roman" pitchFamily="18" charset="0"/>
                <a:cs typeface="Times New Roman" pitchFamily="18" charset="0"/>
              </a:rPr>
              <a:t>- “Bãi cát dài lại bãi cát dài”</a:t>
            </a:r>
            <a:r>
              <a:rPr lang="en-US" sz="2800">
                <a:latin typeface="Times New Roman" pitchFamily="18" charset="0"/>
                <a:cs typeface="Times New Roman" pitchFamily="18" charset="0"/>
              </a:rPr>
              <a:t> nhịp thơ chậm rãi, từ “</a:t>
            </a:r>
            <a:r>
              <a:rPr lang="en-US" sz="2800" i="1">
                <a:latin typeface="Times New Roman" pitchFamily="18" charset="0"/>
                <a:cs typeface="Times New Roman" pitchFamily="18" charset="0"/>
              </a:rPr>
              <a:t>lại”</a:t>
            </a:r>
            <a:r>
              <a:rPr lang="en-US" sz="2800">
                <a:latin typeface="Times New Roman" pitchFamily="18" charset="0"/>
                <a:cs typeface="Times New Roman" pitchFamily="18" charset="0"/>
              </a:rPr>
              <a:t>: như nối tiếp, dài ra. Câu thơ như tiếng thở dài ngao ngán, chán nản, mệt mỏi.</a:t>
            </a:r>
          </a:p>
          <a:p>
            <a:pPr eaLnBrk="1" hangingPunct="1"/>
            <a:r>
              <a:rPr lang="en-US" sz="2800">
                <a:latin typeface="Times New Roman" pitchFamily="18" charset="0"/>
                <a:cs typeface="Times New Roman" pitchFamily="18" charset="0"/>
              </a:rPr>
              <a:t>     + Thời gian: mặt trời lặn vẫn còn đi.</a:t>
            </a:r>
          </a:p>
          <a:p>
            <a:pPr eaLnBrk="1" hangingPunct="1"/>
            <a:r>
              <a:rPr lang="en-US" sz="2800">
                <a:latin typeface="Times New Roman" pitchFamily="18" charset="0"/>
                <a:cs typeface="Times New Roman" pitchFamily="18" charset="0"/>
              </a:rPr>
              <a:t>     + Nước mắt rơi → khó nhọc, gian truân.</a:t>
            </a:r>
          </a:p>
          <a:p>
            <a:pPr eaLnBrk="1" hangingPunct="1"/>
            <a:r>
              <a:rPr lang="en-US" sz="2800" b="1">
                <a:latin typeface="Times New Roman" pitchFamily="18" charset="0"/>
                <a:cs typeface="Times New Roman" pitchFamily="18" charset="0"/>
              </a:rPr>
              <a:t>=&gt; Sự tất tả, bươn chải dấn thân để mưu cầu công danh, sự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5718">
                                            <p:txEl>
                                              <p:pRg st="0" end="0"/>
                                            </p:txEl>
                                          </p:spTgt>
                                        </p:tgtEl>
                                        <p:attrNameLst>
                                          <p:attrName>style.visibility</p:attrName>
                                        </p:attrNameLst>
                                      </p:cBhvr>
                                      <p:to>
                                        <p:strVal val="visible"/>
                                      </p:to>
                                    </p:set>
                                    <p:animEffect transition="in" filter="blinds(horizontal)">
                                      <p:cBhvr>
                                        <p:cTn id="7" dur="500"/>
                                        <p:tgtEl>
                                          <p:spTgt spid="1157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5718">
                                            <p:txEl>
                                              <p:pRg st="1" end="1"/>
                                            </p:txEl>
                                          </p:spTgt>
                                        </p:tgtEl>
                                        <p:attrNameLst>
                                          <p:attrName>style.visibility</p:attrName>
                                        </p:attrNameLst>
                                      </p:cBhvr>
                                      <p:to>
                                        <p:strVal val="visible"/>
                                      </p:to>
                                    </p:set>
                                    <p:animEffect transition="in" filter="blinds(horizontal)">
                                      <p:cBhvr>
                                        <p:cTn id="12" dur="500"/>
                                        <p:tgtEl>
                                          <p:spTgt spid="1157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5718">
                                            <p:txEl>
                                              <p:pRg st="2" end="2"/>
                                            </p:txEl>
                                          </p:spTgt>
                                        </p:tgtEl>
                                        <p:attrNameLst>
                                          <p:attrName>style.visibility</p:attrName>
                                        </p:attrNameLst>
                                      </p:cBhvr>
                                      <p:to>
                                        <p:strVal val="visible"/>
                                      </p:to>
                                    </p:set>
                                    <p:animEffect transition="in" filter="blinds(horizontal)">
                                      <p:cBhvr>
                                        <p:cTn id="17" dur="500"/>
                                        <p:tgtEl>
                                          <p:spTgt spid="1157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5718">
                                            <p:txEl>
                                              <p:pRg st="3" end="3"/>
                                            </p:txEl>
                                          </p:spTgt>
                                        </p:tgtEl>
                                        <p:attrNameLst>
                                          <p:attrName>style.visibility</p:attrName>
                                        </p:attrNameLst>
                                      </p:cBhvr>
                                      <p:to>
                                        <p:strVal val="visible"/>
                                      </p:to>
                                    </p:set>
                                    <p:animEffect transition="in" filter="blinds(horizontal)">
                                      <p:cBhvr>
                                        <p:cTn id="22" dur="500"/>
                                        <p:tgtEl>
                                          <p:spTgt spid="11571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5718">
                                            <p:txEl>
                                              <p:pRg st="4" end="4"/>
                                            </p:txEl>
                                          </p:spTgt>
                                        </p:tgtEl>
                                        <p:attrNameLst>
                                          <p:attrName>style.visibility</p:attrName>
                                        </p:attrNameLst>
                                      </p:cBhvr>
                                      <p:to>
                                        <p:strVal val="visible"/>
                                      </p:to>
                                    </p:set>
                                    <p:animEffect transition="in" filter="blinds(horizontal)">
                                      <p:cBhvr>
                                        <p:cTn id="27" dur="500"/>
                                        <p:tgtEl>
                                          <p:spTgt spid="1157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6575"/>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ANd9GcQkQ1cO2ZZAw_DKgMc7ZCKC5eeW3O_rsRvjLjUGug6eRdbBYyTr63k7CA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6675"/>
            <a:ext cx="5257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4"/>
          <p:cNvSpPr>
            <a:spLocks noChangeArrowheads="1"/>
          </p:cNvSpPr>
          <p:nvPr/>
        </p:nvSpPr>
        <p:spPr bwMode="auto">
          <a:xfrm>
            <a:off x="0" y="228600"/>
            <a:ext cx="917575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76200" algn="just" eaLnBrk="1" hangingPunct="1">
              <a:defRPr/>
            </a:pPr>
            <a:r>
              <a:rPr lang="en-US" sz="2800" b="1" dirty="0">
                <a:solidFill>
                  <a:schemeClr val="accent2"/>
                </a:solidFill>
                <a:latin typeface="Times New Roman" pitchFamily="18" charset="0"/>
                <a:cs typeface="Times New Roman" pitchFamily="18" charset="0"/>
              </a:rPr>
              <a:t>- </a:t>
            </a:r>
            <a:r>
              <a:rPr lang="en-US" sz="2800" b="1" i="1" dirty="0">
                <a:solidFill>
                  <a:schemeClr val="accent2"/>
                </a:solidFill>
                <a:latin typeface="Times New Roman" pitchFamily="18" charset="0"/>
                <a:cs typeface="Times New Roman" pitchFamily="18" charset="0"/>
              </a:rPr>
              <a:t>“</a:t>
            </a:r>
            <a:r>
              <a:rPr lang="en-US" sz="2800" b="1" i="1" dirty="0" err="1">
                <a:solidFill>
                  <a:schemeClr val="accent2"/>
                </a:solidFill>
                <a:latin typeface="Times New Roman" pitchFamily="18" charset="0"/>
                <a:cs typeface="Times New Roman" pitchFamily="18" charset="0"/>
              </a:rPr>
              <a:t>Không</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học</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được</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tiên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ông</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phép</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ngủ</a:t>
            </a:r>
            <a:r>
              <a:rPr lang="en-US" sz="2800" b="1" i="1" dirty="0">
                <a:solidFill>
                  <a:schemeClr val="accent2"/>
                </a:solidFill>
                <a:latin typeface="Times New Roman" pitchFamily="18" charset="0"/>
                <a:cs typeface="Times New Roman" pitchFamily="18" charset="0"/>
              </a:rPr>
              <a:t>,</a:t>
            </a:r>
            <a:endParaRPr lang="vi-VN" sz="2800" b="1" dirty="0">
              <a:solidFill>
                <a:schemeClr val="accent2"/>
              </a:solidFill>
              <a:latin typeface="Times New Roman" pitchFamily="18" charset="0"/>
              <a:cs typeface="Times New Roman" pitchFamily="18" charset="0"/>
            </a:endParaRPr>
          </a:p>
          <a:p>
            <a:pPr indent="76200" algn="just"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Trèo</a:t>
            </a:r>
            <a:r>
              <a:rPr lang="en-US" sz="2800" b="1" i="1" dirty="0">
                <a:solidFill>
                  <a:schemeClr val="accent2"/>
                </a:solidFill>
                <a:latin typeface="Times New Roman" pitchFamily="18" charset="0"/>
                <a:cs typeface="Times New Roman" pitchFamily="18" charset="0"/>
              </a:rPr>
              <a:t> </a:t>
            </a:r>
            <a:r>
              <a:rPr lang="en-US" sz="2800" b="1" i="1" dirty="0">
                <a:solidFill>
                  <a:schemeClr val="accent2"/>
                </a:solidFill>
                <a:latin typeface="Times New Roman" pitchFamily="18" charset="0"/>
                <a:cs typeface="Times New Roman" pitchFamily="18" charset="0"/>
              </a:rPr>
              <a:t>non, </a:t>
            </a:r>
            <a:r>
              <a:rPr lang="en-US" sz="2800" b="1" i="1" dirty="0" err="1">
                <a:solidFill>
                  <a:schemeClr val="accent2"/>
                </a:solidFill>
                <a:latin typeface="Times New Roman" pitchFamily="18" charset="0"/>
                <a:cs typeface="Times New Roman" pitchFamily="18" charset="0"/>
              </a:rPr>
              <a:t>lội</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suối</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giận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khôn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vơi</a:t>
            </a:r>
            <a:r>
              <a:rPr lang="en-US" sz="2800" b="1" i="1" dirty="0">
                <a:solidFill>
                  <a:schemeClr val="accent2"/>
                </a:solidFill>
                <a:latin typeface="Times New Roman" pitchFamily="18" charset="0"/>
                <a:cs typeface="Times New Roman" pitchFamily="18" charset="0"/>
              </a:rPr>
              <a:t>”</a:t>
            </a:r>
            <a:endParaRPr lang="vi-VN" sz="2800" b="1" dirty="0">
              <a:solidFill>
                <a:schemeClr val="accent2"/>
              </a:solidFill>
              <a:latin typeface="Times New Roman" pitchFamily="18" charset="0"/>
              <a:cs typeface="Times New Roman" pitchFamily="18" charset="0"/>
            </a:endParaRPr>
          </a:p>
          <a:p>
            <a:pPr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a:t>
            </a:r>
          </a:p>
        </p:txBody>
      </p:sp>
      <p:sp>
        <p:nvSpPr>
          <p:cNvPr id="22533" name="Text Box 5"/>
          <p:cNvSpPr txBox="1">
            <a:spLocks noChangeArrowheads="1"/>
          </p:cNvSpPr>
          <p:nvPr/>
        </p:nvSpPr>
        <p:spPr bwMode="auto">
          <a:xfrm>
            <a:off x="5334000" y="63388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sz="2800" i="1">
                <a:latin typeface="Times New Roman" pitchFamily="18" charset="0"/>
              </a:rPr>
              <a:t>Lều chõng đi thi</a:t>
            </a:r>
            <a:endParaRPr lang="vi-VN" sz="280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blinds(horizontal)">
                                      <p:cBhvr>
                                        <p:cTn id="7" dur="500"/>
                                        <p:tgtEl>
                                          <p:spTgt spid="1167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0">
                                            <p:txEl>
                                              <p:pRg st="1" end="1"/>
                                            </p:txEl>
                                          </p:spTgt>
                                        </p:tgtEl>
                                        <p:attrNameLst>
                                          <p:attrName>style.visibility</p:attrName>
                                        </p:attrNameLst>
                                      </p:cBhvr>
                                      <p:to>
                                        <p:strVal val="visible"/>
                                      </p:to>
                                    </p:set>
                                    <p:animEffect transition="in" filter="blinds(horizontal)">
                                      <p:cBhvr>
                                        <p:cTn id="12" dur="500"/>
                                        <p:tgtEl>
                                          <p:spTgt spid="1167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TongDoc_de_Hanoi_et_sa_suite"/>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463550"/>
            <a:ext cx="91440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4"/>
          <p:cNvSpPr>
            <a:spLocks noChangeArrowheads="1"/>
          </p:cNvSpPr>
          <p:nvPr/>
        </p:nvSpPr>
        <p:spPr bwMode="auto">
          <a:xfrm>
            <a:off x="-76200" y="-65088"/>
            <a:ext cx="9220200" cy="35401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76200" algn="ctr" eaLnBrk="1" hangingPunct="1">
              <a:defRPr/>
            </a:pPr>
            <a:r>
              <a:rPr lang="en-US" sz="2800" b="1" dirty="0">
                <a:solidFill>
                  <a:schemeClr val="accent2"/>
                </a:solidFill>
                <a:latin typeface="Times New Roman" pitchFamily="18" charset="0"/>
                <a:cs typeface="Times New Roman" pitchFamily="18" charset="0"/>
              </a:rPr>
              <a:t>     </a:t>
            </a:r>
            <a:r>
              <a:rPr lang="en-US" sz="2800" b="1" i="1" dirty="0">
                <a:solidFill>
                  <a:schemeClr val="accent2"/>
                </a:solidFill>
                <a:latin typeface="Times New Roman" pitchFamily="18" charset="0"/>
                <a:cs typeface="Times New Roman" pitchFamily="18" charset="0"/>
              </a:rPr>
              <a:t>“</a:t>
            </a:r>
            <a:r>
              <a:rPr lang="en-US" sz="2800" b="1" i="1" dirty="0" err="1">
                <a:solidFill>
                  <a:schemeClr val="accent2"/>
                </a:solidFill>
                <a:latin typeface="Times New Roman" pitchFamily="18" charset="0"/>
                <a:cs typeface="Times New Roman" pitchFamily="18" charset="0"/>
              </a:rPr>
              <a:t>Xưa</a:t>
            </a:r>
            <a:r>
              <a:rPr lang="en-US" sz="2800" b="1" i="1" dirty="0">
                <a:solidFill>
                  <a:schemeClr val="accent2"/>
                </a:solidFill>
                <a:latin typeface="Times New Roman" pitchFamily="18" charset="0"/>
                <a:cs typeface="Times New Roman" pitchFamily="18" charset="0"/>
              </a:rPr>
              <a:t> nay </a:t>
            </a:r>
            <a:r>
              <a:rPr lang="en-US" sz="2800" b="1" i="1" dirty="0" err="1">
                <a:solidFill>
                  <a:schemeClr val="accent2"/>
                </a:solidFill>
                <a:latin typeface="Times New Roman" pitchFamily="18" charset="0"/>
                <a:cs typeface="Times New Roman" pitchFamily="18" charset="0"/>
              </a:rPr>
              <a:t>phường</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danh</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lợi</a:t>
            </a:r>
            <a:endParaRPr lang="en-US" sz="2800" b="1" i="1" dirty="0">
              <a:solidFill>
                <a:schemeClr val="accent2"/>
              </a:solidFill>
              <a:latin typeface="Times New Roman" pitchFamily="18" charset="0"/>
              <a:cs typeface="Times New Roman" pitchFamily="18" charset="0"/>
            </a:endParaRPr>
          </a:p>
          <a:p>
            <a:pPr indent="76200" algn="ctr" eaLnBrk="1" hangingPunct="1">
              <a:defRPr/>
            </a:pPr>
            <a:r>
              <a:rPr lang="en-US" sz="2800" b="1" i="1" dirty="0" err="1">
                <a:solidFill>
                  <a:schemeClr val="accent2"/>
                </a:solidFill>
                <a:latin typeface="Times New Roman" pitchFamily="18" charset="0"/>
                <a:cs typeface="Times New Roman" pitchFamily="18" charset="0"/>
              </a:rPr>
              <a:t>Tất</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tả</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trên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đường</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đời</a:t>
            </a:r>
            <a:r>
              <a:rPr lang="en-US" sz="2800" b="1" i="1" dirty="0">
                <a:solidFill>
                  <a:schemeClr val="accent2"/>
                </a:solidFill>
                <a:latin typeface="Times New Roman" pitchFamily="18" charset="0"/>
                <a:cs typeface="Times New Roman" pitchFamily="18" charset="0"/>
              </a:rPr>
              <a:t>”</a:t>
            </a:r>
          </a:p>
          <a:p>
            <a:pPr indent="76200" algn="ctr"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Đầu</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gió</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hơi</a:t>
            </a:r>
            <a:r>
              <a:rPr lang="en-US" sz="2800" b="1" i="1" dirty="0">
                <a:solidFill>
                  <a:schemeClr val="accent2"/>
                </a:solidFill>
                <a:latin typeface="Times New Roman" pitchFamily="18" charset="0"/>
                <a:cs typeface="Times New Roman" pitchFamily="18" charset="0"/>
              </a:rPr>
              <a:t> men </a:t>
            </a:r>
            <a:r>
              <a:rPr lang="en-US" sz="2800" b="1" i="1" dirty="0" err="1">
                <a:solidFill>
                  <a:schemeClr val="accent2"/>
                </a:solidFill>
                <a:latin typeface="Times New Roman" pitchFamily="18" charset="0"/>
                <a:cs typeface="Times New Roman" pitchFamily="18" charset="0"/>
              </a:rPr>
              <a:t>thơm</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quán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rượu</a:t>
            </a:r>
            <a:endParaRPr lang="en-US" sz="2800" b="1" i="1" dirty="0">
              <a:solidFill>
                <a:schemeClr val="accent2"/>
              </a:solidFill>
              <a:latin typeface="Times New Roman" pitchFamily="18" charset="0"/>
              <a:cs typeface="Times New Roman" pitchFamily="18" charset="0"/>
            </a:endParaRPr>
          </a:p>
          <a:p>
            <a:pPr indent="76200" algn="ctr"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Người</a:t>
            </a:r>
            <a:r>
              <a:rPr lang="en-US" sz="2800" b="1" i="1" dirty="0">
                <a:solidFill>
                  <a:schemeClr val="accent2"/>
                </a:solidFill>
                <a:latin typeface="Times New Roman" pitchFamily="18" charset="0"/>
                <a:cs typeface="Times New Roman" pitchFamily="18" charset="0"/>
              </a:rPr>
              <a:t> </a:t>
            </a:r>
            <a:r>
              <a:rPr lang="en-US" sz="2800" b="1" i="1" dirty="0">
                <a:solidFill>
                  <a:schemeClr val="accent2"/>
                </a:solidFill>
                <a:latin typeface="Times New Roman" pitchFamily="18" charset="0"/>
                <a:cs typeface="Times New Roman" pitchFamily="18" charset="0"/>
              </a:rPr>
              <a:t>say </a:t>
            </a:r>
            <a:r>
              <a:rPr lang="en-US" sz="2800" b="1" i="1" dirty="0" err="1">
                <a:solidFill>
                  <a:schemeClr val="accent2"/>
                </a:solidFill>
                <a:latin typeface="Times New Roman" pitchFamily="18" charset="0"/>
                <a:cs typeface="Times New Roman" pitchFamily="18" charset="0"/>
              </a:rPr>
              <a:t>vô</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số</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tỉnh</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bao</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người</a:t>
            </a:r>
            <a:r>
              <a:rPr lang="en-US" sz="2800" b="1" i="1" dirty="0">
                <a:solidFill>
                  <a:schemeClr val="accent2"/>
                </a:solidFill>
                <a:latin typeface="Times New Roman" pitchFamily="18" charset="0"/>
                <a:cs typeface="Times New Roman" pitchFamily="18" charset="0"/>
              </a:rPr>
              <a:t>”</a:t>
            </a:r>
          </a:p>
          <a:p>
            <a:pPr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men)</a:t>
            </a:r>
          </a:p>
          <a:p>
            <a:pPr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rượu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say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a:p>
            <a:pPr indent="76200" algn="ctr" eaLnBrk="1" hangingPunct="1">
              <a:defRPr/>
            </a:pPr>
            <a:endParaRPr lang="en-US" sz="2800" b="1" dirty="0">
              <a:solidFill>
                <a:schemeClr val="accent2"/>
              </a:solidFill>
              <a:latin typeface="Times New Roman" pitchFamily="18" charset="0"/>
              <a:cs typeface="Times New Roman" pitchFamily="18" charset="0"/>
            </a:endParaRPr>
          </a:p>
        </p:txBody>
      </p:sp>
      <p:sp>
        <p:nvSpPr>
          <p:cNvPr id="23557" name="Text Box 5"/>
          <p:cNvSpPr txBox="1">
            <a:spLocks noChangeArrowheads="1"/>
          </p:cNvSpPr>
          <p:nvPr/>
        </p:nvSpPr>
        <p:spPr bwMode="auto">
          <a:xfrm>
            <a:off x="5638800" y="6400800"/>
            <a:ext cx="3505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sz="2400" i="1">
                <a:latin typeface="Times New Roman" pitchFamily="18" charset="0"/>
              </a:rPr>
              <a:t>Các tân khoa nhà Nguyễn</a:t>
            </a:r>
            <a:endParaRPr lang="vi-VN" sz="240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animEffect transition="in" filter="blinds(horizontal)">
                                      <p:cBhvr>
                                        <p:cTn id="7" dur="500"/>
                                        <p:tgtEl>
                                          <p:spTgt spid="1177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7764">
                                            <p:txEl>
                                              <p:pRg st="1" end="1"/>
                                            </p:txEl>
                                          </p:spTgt>
                                        </p:tgtEl>
                                        <p:attrNameLst>
                                          <p:attrName>style.visibility</p:attrName>
                                        </p:attrNameLst>
                                      </p:cBhvr>
                                      <p:to>
                                        <p:strVal val="visible"/>
                                      </p:to>
                                    </p:set>
                                    <p:animEffect transition="in" filter="blinds(horizontal)">
                                      <p:cBhvr>
                                        <p:cTn id="12" dur="500"/>
                                        <p:tgtEl>
                                          <p:spTgt spid="1177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7764">
                                            <p:txEl>
                                              <p:pRg st="2" end="2"/>
                                            </p:txEl>
                                          </p:spTgt>
                                        </p:tgtEl>
                                        <p:attrNameLst>
                                          <p:attrName>style.visibility</p:attrName>
                                        </p:attrNameLst>
                                      </p:cBhvr>
                                      <p:to>
                                        <p:strVal val="visible"/>
                                      </p:to>
                                    </p:set>
                                    <p:animEffect transition="in" filter="blinds(horizontal)">
                                      <p:cBhvr>
                                        <p:cTn id="17" dur="500"/>
                                        <p:tgtEl>
                                          <p:spTgt spid="1177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7764">
                                            <p:txEl>
                                              <p:pRg st="3" end="3"/>
                                            </p:txEl>
                                          </p:spTgt>
                                        </p:tgtEl>
                                        <p:attrNameLst>
                                          <p:attrName>style.visibility</p:attrName>
                                        </p:attrNameLst>
                                      </p:cBhvr>
                                      <p:to>
                                        <p:strVal val="visible"/>
                                      </p:to>
                                    </p:set>
                                    <p:animEffect transition="in" filter="blinds(horizontal)">
                                      <p:cBhvr>
                                        <p:cTn id="22" dur="500"/>
                                        <p:tgtEl>
                                          <p:spTgt spid="1177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7764">
                                            <p:txEl>
                                              <p:pRg st="4" end="4"/>
                                            </p:txEl>
                                          </p:spTgt>
                                        </p:tgtEl>
                                        <p:attrNameLst>
                                          <p:attrName>style.visibility</p:attrName>
                                        </p:attrNameLst>
                                      </p:cBhvr>
                                      <p:to>
                                        <p:strVal val="visible"/>
                                      </p:to>
                                    </p:set>
                                    <p:animEffect transition="in" filter="blinds(horizontal)">
                                      <p:cBhvr>
                                        <p:cTn id="27" dur="500"/>
                                        <p:tgtEl>
                                          <p:spTgt spid="11776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7764">
                                            <p:txEl>
                                              <p:pRg st="5" end="5"/>
                                            </p:txEl>
                                          </p:spTgt>
                                        </p:tgtEl>
                                        <p:attrNameLst>
                                          <p:attrName>style.visibility</p:attrName>
                                        </p:attrNameLst>
                                      </p:cBhvr>
                                      <p:to>
                                        <p:strVal val="visible"/>
                                      </p:to>
                                    </p:set>
                                    <p:animEffect transition="in" filter="blinds(horizontal)">
                                      <p:cBhvr>
                                        <p:cTn id="32" dur="500"/>
                                        <p:tgtEl>
                                          <p:spTgt spid="1177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5334000"/>
            <a:ext cx="8229600" cy="1143000"/>
          </a:xfrm>
        </p:spPr>
        <p:txBody>
          <a:bodyPr/>
          <a:lstStyle/>
          <a:p>
            <a:pPr eaLnBrk="1" hangingPunct="1"/>
            <a:r>
              <a:rPr lang="en-US" sz="3200" smtClean="0">
                <a:latin typeface="Times New Roman" pitchFamily="18" charset="0"/>
                <a:cs typeface="Times New Roman" pitchFamily="18" charset="0"/>
              </a:rPr>
              <a:t>Cao Bá Quát (1809-1855)</a:t>
            </a:r>
          </a:p>
        </p:txBody>
      </p:sp>
      <p:pic>
        <p:nvPicPr>
          <p:cNvPr id="104451" name="Picture 3" descr="090622caobaquat">
            <a:hlinkClick r:id="rId2" action="ppaction://hlinksldjump"/>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304800"/>
            <a:ext cx="8077200" cy="4724400"/>
          </a:xfrm>
          <a:ln w="38100">
            <a:solidFill>
              <a:schemeClr val="accent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amond(in)">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caobaqu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29194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ChangeArrowheads="1"/>
          </p:cNvSpPr>
          <p:nvPr/>
        </p:nvSpPr>
        <p:spPr bwMode="auto">
          <a:xfrm>
            <a:off x="0" y="-219075"/>
            <a:ext cx="9009063" cy="3968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76200" algn="just"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Xưa</a:t>
            </a:r>
            <a:r>
              <a:rPr lang="en-US" sz="2800" b="1" i="1" dirty="0">
                <a:solidFill>
                  <a:schemeClr val="accent2"/>
                </a:solidFill>
                <a:latin typeface="Times New Roman" pitchFamily="18" charset="0"/>
                <a:cs typeface="Times New Roman" pitchFamily="18" charset="0"/>
              </a:rPr>
              <a:t> nay </a:t>
            </a:r>
            <a:r>
              <a:rPr lang="en-US" sz="2800" b="1" i="1" dirty="0" err="1">
                <a:solidFill>
                  <a:schemeClr val="accent2"/>
                </a:solidFill>
                <a:latin typeface="Times New Roman" pitchFamily="18" charset="0"/>
                <a:cs typeface="Times New Roman" pitchFamily="18" charset="0"/>
              </a:rPr>
              <a:t>phường</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danh</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lợi</a:t>
            </a:r>
            <a:endParaRPr lang="en-US" sz="2800" b="1" i="1" dirty="0">
              <a:solidFill>
                <a:schemeClr val="accent2"/>
              </a:solidFill>
              <a:latin typeface="Times New Roman" pitchFamily="18" charset="0"/>
              <a:cs typeface="Times New Roman" pitchFamily="18" charset="0"/>
            </a:endParaRPr>
          </a:p>
          <a:p>
            <a:pPr indent="76200" algn="just"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Tất</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tả</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trên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đường</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đời</a:t>
            </a:r>
            <a:r>
              <a:rPr lang="en-US" sz="2800" b="1" i="1" dirty="0">
                <a:solidFill>
                  <a:schemeClr val="accent2"/>
                </a:solidFill>
                <a:latin typeface="Times New Roman" pitchFamily="18" charset="0"/>
                <a:cs typeface="Times New Roman" pitchFamily="18" charset="0"/>
              </a:rPr>
              <a:t>”</a:t>
            </a:r>
          </a:p>
          <a:p>
            <a:pPr indent="76200" algn="just"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Đầu</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gió</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hơi</a:t>
            </a:r>
            <a:r>
              <a:rPr lang="en-US" sz="2800" b="1" i="1" dirty="0">
                <a:solidFill>
                  <a:schemeClr val="accent2"/>
                </a:solidFill>
                <a:latin typeface="Times New Roman" pitchFamily="18" charset="0"/>
                <a:cs typeface="Times New Roman" pitchFamily="18" charset="0"/>
              </a:rPr>
              <a:t> men </a:t>
            </a:r>
            <a:r>
              <a:rPr lang="en-US" sz="2800" b="1" i="1" dirty="0" err="1">
                <a:solidFill>
                  <a:schemeClr val="accent2"/>
                </a:solidFill>
                <a:latin typeface="Times New Roman" pitchFamily="18" charset="0"/>
                <a:cs typeface="Times New Roman" pitchFamily="18" charset="0"/>
              </a:rPr>
              <a:t>thơm</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quán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rượu</a:t>
            </a:r>
            <a:endParaRPr lang="en-US" sz="2800" b="1" i="1" dirty="0">
              <a:solidFill>
                <a:schemeClr val="accent2"/>
              </a:solidFill>
              <a:latin typeface="Times New Roman" pitchFamily="18" charset="0"/>
              <a:cs typeface="Times New Roman" pitchFamily="18" charset="0"/>
            </a:endParaRPr>
          </a:p>
          <a:p>
            <a:pPr indent="76200" algn="just" eaLnBrk="1" hangingPunct="1">
              <a:defRPr/>
            </a:pP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Người</a:t>
            </a:r>
            <a:r>
              <a:rPr lang="en-US" sz="2800" b="1" i="1" dirty="0">
                <a:solidFill>
                  <a:schemeClr val="accent2"/>
                </a:solidFill>
                <a:latin typeface="Times New Roman" pitchFamily="18" charset="0"/>
                <a:cs typeface="Times New Roman" pitchFamily="18" charset="0"/>
              </a:rPr>
              <a:t> </a:t>
            </a:r>
            <a:r>
              <a:rPr lang="en-US" sz="2800" b="1" i="1" dirty="0">
                <a:solidFill>
                  <a:schemeClr val="accent2"/>
                </a:solidFill>
                <a:latin typeface="Times New Roman" pitchFamily="18" charset="0"/>
                <a:cs typeface="Times New Roman" pitchFamily="18" charset="0"/>
              </a:rPr>
              <a:t>say </a:t>
            </a:r>
            <a:r>
              <a:rPr lang="en-US" sz="2800" b="1" i="1" dirty="0" err="1">
                <a:solidFill>
                  <a:schemeClr val="accent2"/>
                </a:solidFill>
                <a:latin typeface="Times New Roman" pitchFamily="18" charset="0"/>
                <a:cs typeface="Times New Roman" pitchFamily="18" charset="0"/>
              </a:rPr>
              <a:t>vô</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số</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tỉnh</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bao</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người</a:t>
            </a:r>
            <a:r>
              <a:rPr lang="en-US" sz="2800" b="1" i="1" dirty="0">
                <a:solidFill>
                  <a:schemeClr val="accent2"/>
                </a:solidFill>
                <a:latin typeface="Times New Roman" pitchFamily="18" charset="0"/>
                <a:cs typeface="Times New Roman" pitchFamily="18" charset="0"/>
              </a:rPr>
              <a:t>”</a:t>
            </a:r>
            <a:endParaRPr lang="en-US" sz="2800" b="1" dirty="0">
              <a:solidFill>
                <a:schemeClr val="accent2"/>
              </a:solidFill>
              <a:latin typeface="Times New Roman" pitchFamily="18" charset="0"/>
              <a:cs typeface="Times New Roman" pitchFamily="18" charset="0"/>
            </a:endParaRPr>
          </a:p>
          <a:p>
            <a:pPr algn="just" eaLnBrk="1" hangingPunct="1">
              <a:defRPr/>
            </a:pPr>
            <a:r>
              <a:rPr lang="en-US" sz="2800" b="1" dirty="0">
                <a:latin typeface="Times New Roman" pitchFamily="18" charset="0"/>
                <a:cs typeface="Times New Roman" pitchFamily="18" charset="0"/>
              </a:rPr>
              <a:t>=&gt;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lay </a:t>
            </a:r>
            <a:r>
              <a:rPr lang="en-US" sz="2800" b="1" dirty="0" err="1">
                <a:latin typeface="Times New Roman" pitchFamily="18" charset="0"/>
                <a:cs typeface="Times New Roman" pitchFamily="18" charset="0"/>
              </a:rPr>
              <a:t>tỉnh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3"/>
          <p:cNvSpPr>
            <a:spLocks noChangeArrowheads="1"/>
          </p:cNvSpPr>
          <p:nvPr/>
        </p:nvSpPr>
        <p:spPr bwMode="auto">
          <a:xfrm>
            <a:off x="14288" y="1143000"/>
            <a:ext cx="9053512" cy="1219200"/>
          </a:xfrm>
          <a:prstGeom prst="roundRect">
            <a:avLst>
              <a:gd name="adj" fmla="val 16667"/>
            </a:avLst>
          </a:prstGeom>
          <a:solidFill>
            <a:schemeClr val="bg1"/>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eaLnBrk="1" hangingPunct="1">
              <a:buFontTx/>
              <a:buChar char="-"/>
              <a:defRPr/>
            </a:pP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dài</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ơi</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endParaRPr lang="en-US" sz="2400" dirty="0">
              <a:latin typeface="Times New Roman" pitchFamily="18" charset="0"/>
              <a:cs typeface="Times New Roman" pitchFamily="18" charset="0"/>
            </a:endParaRPr>
          </a:p>
          <a:p>
            <a:pPr eaLnBrk="1" hangingPunct="1">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dừng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a:t>
            </a:r>
          </a:p>
          <a:p>
            <a:pPr marL="342900" indent="-342900" eaLnBrk="1" hangingPunct="1">
              <a:buFontTx/>
              <a:buChar char="-"/>
              <a:defRPr/>
            </a:pPr>
            <a:r>
              <a:rPr lang="en-US" sz="2400" dirty="0">
                <a:latin typeface="Times New Roman" pitchFamily="18" charset="0"/>
                <a:cs typeface="Times New Roman" pitchFamily="18" charset="0"/>
              </a:rPr>
              <a:t>“</a:t>
            </a:r>
            <a:r>
              <a:rPr lang="en-US" sz="2400" i="1" dirty="0" err="1">
                <a:latin typeface="Times New Roman" pitchFamily="18" charset="0"/>
                <a:cs typeface="Times New Roman" pitchFamily="18" charset="0"/>
              </a:rPr>
              <a:t>Khúc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cùng</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endParaRPr lang="en-US" sz="2400" dirty="0">
              <a:latin typeface="Times New Roman" pitchFamily="18" charset="0"/>
              <a:cs typeface="Times New Roman" pitchFamily="18" charset="0"/>
            </a:endParaRPr>
          </a:p>
          <a:p>
            <a:pPr eaLnBrk="1" hangingPunct="1">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a:t>
            </a:r>
          </a:p>
          <a:p>
            <a:pPr eaLnBrk="1" hangingPunct="1">
              <a:defRPr/>
            </a:pPr>
            <a:endParaRPr lang="en-US" sz="2400" dirty="0">
              <a:latin typeface="Times New Roman" pitchFamily="18" charset="0"/>
              <a:cs typeface="Times New Roman" pitchFamily="18" charset="0"/>
            </a:endParaRPr>
          </a:p>
          <a:p>
            <a:pPr eaLnBrk="1" hangingPunct="1">
              <a:defRPr/>
            </a:pPr>
            <a:endParaRPr lang="en-US" sz="2400" dirty="0"/>
          </a:p>
        </p:txBody>
      </p:sp>
      <p:sp>
        <p:nvSpPr>
          <p:cNvPr id="119812" name="AutoShape 4"/>
          <p:cNvSpPr>
            <a:spLocks noChangeArrowheads="1"/>
          </p:cNvSpPr>
          <p:nvPr/>
        </p:nvSpPr>
        <p:spPr bwMode="auto">
          <a:xfrm>
            <a:off x="4114800" y="2438400"/>
            <a:ext cx="685800" cy="609600"/>
          </a:xfrm>
          <a:prstGeom prst="downArrow">
            <a:avLst>
              <a:gd name="adj1" fmla="val 50000"/>
              <a:gd name="adj2" fmla="val 25000"/>
            </a:avLst>
          </a:prstGeom>
          <a:solidFill>
            <a:srgbClr val="008080"/>
          </a:soli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119813" name="AutoShape 5"/>
          <p:cNvSpPr>
            <a:spLocks noChangeArrowheads="1"/>
          </p:cNvSpPr>
          <p:nvPr/>
        </p:nvSpPr>
        <p:spPr bwMode="auto">
          <a:xfrm>
            <a:off x="533400" y="3048000"/>
            <a:ext cx="8229600" cy="1828800"/>
          </a:xfrm>
          <a:prstGeom prst="roundRect">
            <a:avLst>
              <a:gd name="adj" fmla="val 16667"/>
            </a:avLst>
          </a:prstGeom>
          <a:solidFill>
            <a:schemeClr val="accent1"/>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i="1">
                <a:solidFill>
                  <a:schemeClr val="accent2"/>
                </a:solidFill>
              </a:rPr>
              <a:t>-</a:t>
            </a:r>
            <a:r>
              <a:rPr lang="en-US" sz="2800" b="1" i="1">
                <a:solidFill>
                  <a:schemeClr val="accent2"/>
                </a:solidFill>
                <a:latin typeface="Times New Roman" pitchFamily="18" charset="0"/>
                <a:cs typeface="Times New Roman" pitchFamily="18" charset="0"/>
              </a:rPr>
              <a:t> “Anh còn đứng làm chi trên bãi cát?”</a:t>
            </a:r>
            <a:endParaRPr lang="en-US" sz="2800" b="1">
              <a:solidFill>
                <a:schemeClr val="accent2"/>
              </a:solidFill>
              <a:latin typeface="Times New Roman" pitchFamily="18" charset="0"/>
              <a:cs typeface="Times New Roman" pitchFamily="18" charset="0"/>
            </a:endParaRPr>
          </a:p>
          <a:p>
            <a:pPr algn="just" eaLnBrk="1" hangingPunct="1"/>
            <a:r>
              <a:rPr lang="en-US" sz="2800" b="1">
                <a:latin typeface="Times New Roman" pitchFamily="18" charset="0"/>
                <a:cs typeface="Times New Roman" pitchFamily="18" charset="0"/>
              </a:rPr>
              <a:t>+ Câu hỏi tu từ:</a:t>
            </a:r>
            <a:r>
              <a:rPr lang="en-US" sz="2800" i="1">
                <a:latin typeface="Times New Roman" pitchFamily="18" charset="0"/>
                <a:cs typeface="Times New Roman" pitchFamily="18" charset="0"/>
              </a:rPr>
              <a:t> </a:t>
            </a:r>
            <a:r>
              <a:rPr lang="en-US" sz="2800">
                <a:latin typeface="Times New Roman" pitchFamily="18" charset="0"/>
                <a:cs typeface="Times New Roman" pitchFamily="18" charset="0"/>
              </a:rPr>
              <a:t>như một lời </a:t>
            </a:r>
            <a:r>
              <a:rPr lang="en-US" sz="2800" b="1">
                <a:solidFill>
                  <a:schemeClr val="accent2"/>
                </a:solidFill>
                <a:latin typeface="Times New Roman" pitchFamily="18" charset="0"/>
                <a:cs typeface="Times New Roman" pitchFamily="18" charset="0"/>
              </a:rPr>
              <a:t>thúc giục</a:t>
            </a:r>
            <a:endParaRPr lang="en-US" sz="2800" b="1">
              <a:solidFill>
                <a:schemeClr val="accent2"/>
              </a:solidFill>
              <a:latin typeface="Times New Roman" pitchFamily="18" charset="0"/>
              <a:cs typeface="Times New Roman" pitchFamily="18" charset="0"/>
              <a:sym typeface="Wingdings" pitchFamily="2" charset="2"/>
            </a:endParaRPr>
          </a:p>
          <a:p>
            <a:pPr algn="just" eaLnBrk="1" hangingPunct="1"/>
            <a:r>
              <a:rPr lang="en-US" sz="2800">
                <a:latin typeface="Times New Roman" pitchFamily="18" charset="0"/>
                <a:cs typeface="Times New Roman" pitchFamily="18" charset="0"/>
              </a:rPr>
              <a:t>câu hỏi mệnh lệnh cho bản thân → phải thoát ra khỏi bãi </a:t>
            </a:r>
          </a:p>
          <a:p>
            <a:pPr algn="just" eaLnBrk="1" hangingPunct="1"/>
            <a:r>
              <a:rPr lang="en-US" sz="2800">
                <a:latin typeface="Times New Roman" pitchFamily="18" charset="0"/>
                <a:cs typeface="Times New Roman" pitchFamily="18" charset="0"/>
              </a:rPr>
              <a:t>cát danh lợi đầy nhọc nhằn chông gai mà vô nghĩa.</a:t>
            </a:r>
          </a:p>
        </p:txBody>
      </p:sp>
      <p:sp>
        <p:nvSpPr>
          <p:cNvPr id="119814" name="AutoShape 6"/>
          <p:cNvSpPr>
            <a:spLocks noChangeArrowheads="1"/>
          </p:cNvSpPr>
          <p:nvPr/>
        </p:nvSpPr>
        <p:spPr bwMode="auto">
          <a:xfrm>
            <a:off x="-152400" y="5334000"/>
            <a:ext cx="9220200" cy="1524000"/>
          </a:xfrm>
          <a:prstGeom prst="horizontalScroll">
            <a:avLst>
              <a:gd name="adj" fmla="val 12500"/>
            </a:avLst>
          </a:prstGeom>
          <a:solidFill>
            <a:schemeClr val="bg1"/>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eaLnBrk="1" hangingPunct="1">
              <a:buFont typeface="Wingdings" pitchFamily="2" charset="2"/>
              <a:buChar char="à"/>
              <a:defRPr/>
            </a:pP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vĩ</a:t>
            </a:r>
            <a:r>
              <a:rPr lang="en-US" sz="2800" b="1" dirty="0">
                <a:latin typeface="Times New Roman" pitchFamily="18" charset="0"/>
                <a:cs typeface="Times New Roman" pitchFamily="18" charset="0"/>
              </a:rPr>
              <a:t>, </a:t>
            </a:r>
          </a:p>
          <a:p>
            <a:pPr eaLnBrk="1" hangingPunct="1">
              <a:defRPr/>
            </a:pP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tuyệt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vọng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endParaRPr lang="en-US" sz="2800" b="1" dirty="0">
              <a:latin typeface="Times New Roman" pitchFamily="18" charset="0"/>
              <a:cs typeface="Times New Roman" pitchFamily="18" charset="0"/>
            </a:endParaRPr>
          </a:p>
          <a:p>
            <a:pPr eaLnBrk="1" hangingPunct="1">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gai</a:t>
            </a:r>
            <a:r>
              <a:rPr lang="en-US" sz="2800" b="1" dirty="0">
                <a:latin typeface="Times New Roman" pitchFamily="18" charset="0"/>
                <a:cs typeface="Times New Roman" pitchFamily="18" charset="0"/>
              </a:rPr>
              <a:t>. </a:t>
            </a:r>
            <a:endParaRPr lang="en-US" sz="2800" b="1" dirty="0">
              <a:solidFill>
                <a:schemeClr val="accent2"/>
              </a:solidFill>
              <a:latin typeface="Times New Roman" pitchFamily="18" charset="0"/>
              <a:cs typeface="Times New Roman" pitchFamily="18" charset="0"/>
            </a:endParaRPr>
          </a:p>
        </p:txBody>
      </p:sp>
      <p:sp>
        <p:nvSpPr>
          <p:cNvPr id="25606" name="Rectangle 7"/>
          <p:cNvSpPr>
            <a:spLocks noChangeArrowheads="1"/>
          </p:cNvSpPr>
          <p:nvPr/>
        </p:nvSpPr>
        <p:spPr bwMode="auto">
          <a:xfrm>
            <a:off x="2660650" y="227013"/>
            <a:ext cx="44831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sz="2800" b="1">
                <a:solidFill>
                  <a:srgbClr val="FF0000"/>
                </a:solidFill>
                <a:latin typeface="Times New Roman" pitchFamily="18" charset="0"/>
                <a:cs typeface="Times New Roman" pitchFamily="18" charset="0"/>
              </a:rPr>
              <a:t>b. Tầm tư tưởng của khách:</a:t>
            </a:r>
          </a:p>
        </p:txBody>
      </p:sp>
      <p:sp>
        <p:nvSpPr>
          <p:cNvPr id="119816" name="AutoShape 8"/>
          <p:cNvSpPr>
            <a:spLocks noChangeArrowheads="1"/>
          </p:cNvSpPr>
          <p:nvPr/>
        </p:nvSpPr>
        <p:spPr bwMode="auto">
          <a:xfrm>
            <a:off x="4114800" y="4876800"/>
            <a:ext cx="685800" cy="609600"/>
          </a:xfrm>
          <a:prstGeom prst="downArrow">
            <a:avLst>
              <a:gd name="adj1" fmla="val 50000"/>
              <a:gd name="adj2" fmla="val 25000"/>
            </a:avLst>
          </a:prstGeom>
          <a:solidFill>
            <a:srgbClr val="008080"/>
          </a:soli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9811">
                                            <p:bg/>
                                          </p:spTgt>
                                        </p:tgtEl>
                                        <p:attrNameLst>
                                          <p:attrName>style.visibility</p:attrName>
                                        </p:attrNameLst>
                                      </p:cBhvr>
                                      <p:to>
                                        <p:strVal val="visible"/>
                                      </p:to>
                                    </p:set>
                                    <p:anim calcmode="lin" valueType="num">
                                      <p:cBhvr>
                                        <p:cTn id="7" dur="1000" fill="hold"/>
                                        <p:tgtEl>
                                          <p:spTgt spid="119811">
                                            <p:bg/>
                                          </p:spTgt>
                                        </p:tgtEl>
                                        <p:attrNameLst>
                                          <p:attrName>ppt_w</p:attrName>
                                        </p:attrNameLst>
                                      </p:cBhvr>
                                      <p:tavLst>
                                        <p:tav tm="0">
                                          <p:val>
                                            <p:fltVal val="0"/>
                                          </p:val>
                                        </p:tav>
                                        <p:tav tm="100000">
                                          <p:val>
                                            <p:strVal val="#ppt_w"/>
                                          </p:val>
                                        </p:tav>
                                      </p:tavLst>
                                    </p:anim>
                                    <p:anim calcmode="lin" valueType="num">
                                      <p:cBhvr>
                                        <p:cTn id="8" dur="1000" fill="hold"/>
                                        <p:tgtEl>
                                          <p:spTgt spid="119811">
                                            <p:bg/>
                                          </p:spTgt>
                                        </p:tgtEl>
                                        <p:attrNameLst>
                                          <p:attrName>ppt_h</p:attrName>
                                        </p:attrNameLst>
                                      </p:cBhvr>
                                      <p:tavLst>
                                        <p:tav tm="0">
                                          <p:val>
                                            <p:fltVal val="0"/>
                                          </p:val>
                                        </p:tav>
                                        <p:tav tm="100000">
                                          <p:val>
                                            <p:strVal val="#ppt_h"/>
                                          </p:val>
                                        </p:tav>
                                      </p:tavLst>
                                    </p:anim>
                                    <p:anim calcmode="lin" valueType="num">
                                      <p:cBhvr>
                                        <p:cTn id="9" dur="1000" fill="hold"/>
                                        <p:tgtEl>
                                          <p:spTgt spid="119811">
                                            <p:bg/>
                                          </p:spTgt>
                                        </p:tgtEl>
                                        <p:attrNameLst>
                                          <p:attrName>style.rotation</p:attrName>
                                        </p:attrNameLst>
                                      </p:cBhvr>
                                      <p:tavLst>
                                        <p:tav tm="0">
                                          <p:val>
                                            <p:fltVal val="90"/>
                                          </p:val>
                                        </p:tav>
                                        <p:tav tm="100000">
                                          <p:val>
                                            <p:fltVal val="0"/>
                                          </p:val>
                                        </p:tav>
                                      </p:tavLst>
                                    </p:anim>
                                    <p:animEffect transition="in" filter="fade">
                                      <p:cBhvr>
                                        <p:cTn id="10" dur="1000"/>
                                        <p:tgtEl>
                                          <p:spTgt spid="119811">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19811">
                                            <p:txEl>
                                              <p:pRg st="0" end="0"/>
                                            </p:txEl>
                                          </p:spTgt>
                                        </p:tgtEl>
                                        <p:attrNameLst>
                                          <p:attrName>style.visibility</p:attrName>
                                        </p:attrNameLst>
                                      </p:cBhvr>
                                      <p:to>
                                        <p:strVal val="visible"/>
                                      </p:to>
                                    </p:set>
                                    <p:anim calcmode="lin" valueType="num">
                                      <p:cBhvr>
                                        <p:cTn id="15" dur="10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1981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1981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1981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19811">
                                            <p:txEl>
                                              <p:pRg st="1" end="1"/>
                                            </p:txEl>
                                          </p:spTgt>
                                        </p:tgtEl>
                                        <p:attrNameLst>
                                          <p:attrName>style.visibility</p:attrName>
                                        </p:attrNameLst>
                                      </p:cBhvr>
                                      <p:to>
                                        <p:strVal val="visible"/>
                                      </p:to>
                                    </p:set>
                                    <p:anim calcmode="lin" valueType="num">
                                      <p:cBhvr>
                                        <p:cTn id="23" dur="1000" fill="hold"/>
                                        <p:tgtEl>
                                          <p:spTgt spid="11981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1981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19811">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11981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19811">
                                            <p:txEl>
                                              <p:pRg st="2" end="2"/>
                                            </p:txEl>
                                          </p:spTgt>
                                        </p:tgtEl>
                                        <p:attrNameLst>
                                          <p:attrName>style.visibility</p:attrName>
                                        </p:attrNameLst>
                                      </p:cBhvr>
                                      <p:to>
                                        <p:strVal val="visible"/>
                                      </p:to>
                                    </p:set>
                                    <p:anim calcmode="lin" valueType="num">
                                      <p:cBhvr>
                                        <p:cTn id="31" dur="1000" fill="hold"/>
                                        <p:tgtEl>
                                          <p:spTgt spid="119811">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19811">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19811">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11981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19811">
                                            <p:txEl>
                                              <p:pRg st="3" end="3"/>
                                            </p:txEl>
                                          </p:spTgt>
                                        </p:tgtEl>
                                        <p:attrNameLst>
                                          <p:attrName>style.visibility</p:attrName>
                                        </p:attrNameLst>
                                      </p:cBhvr>
                                      <p:to>
                                        <p:strVal val="visible"/>
                                      </p:to>
                                    </p:set>
                                    <p:anim calcmode="lin" valueType="num">
                                      <p:cBhvr>
                                        <p:cTn id="39" dur="1000" fill="hold"/>
                                        <p:tgtEl>
                                          <p:spTgt spid="119811">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19811">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19811">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11981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119813">
                                            <p:bg/>
                                          </p:spTgt>
                                        </p:tgtEl>
                                        <p:attrNameLst>
                                          <p:attrName>style.visibility</p:attrName>
                                        </p:attrNameLst>
                                      </p:cBhvr>
                                      <p:to>
                                        <p:strVal val="visible"/>
                                      </p:to>
                                    </p:set>
                                    <p:anim calcmode="lin" valueType="num">
                                      <p:cBhvr>
                                        <p:cTn id="47" dur="1000" fill="hold"/>
                                        <p:tgtEl>
                                          <p:spTgt spid="119813">
                                            <p:bg/>
                                          </p:spTgt>
                                        </p:tgtEl>
                                        <p:attrNameLst>
                                          <p:attrName>ppt_w</p:attrName>
                                        </p:attrNameLst>
                                      </p:cBhvr>
                                      <p:tavLst>
                                        <p:tav tm="0">
                                          <p:val>
                                            <p:fltVal val="0"/>
                                          </p:val>
                                        </p:tav>
                                        <p:tav tm="100000">
                                          <p:val>
                                            <p:strVal val="#ppt_w"/>
                                          </p:val>
                                        </p:tav>
                                      </p:tavLst>
                                    </p:anim>
                                    <p:anim calcmode="lin" valueType="num">
                                      <p:cBhvr>
                                        <p:cTn id="48" dur="1000" fill="hold"/>
                                        <p:tgtEl>
                                          <p:spTgt spid="119813">
                                            <p:bg/>
                                          </p:spTgt>
                                        </p:tgtEl>
                                        <p:attrNameLst>
                                          <p:attrName>ppt_h</p:attrName>
                                        </p:attrNameLst>
                                      </p:cBhvr>
                                      <p:tavLst>
                                        <p:tav tm="0">
                                          <p:val>
                                            <p:fltVal val="0"/>
                                          </p:val>
                                        </p:tav>
                                        <p:tav tm="100000">
                                          <p:val>
                                            <p:strVal val="#ppt_h"/>
                                          </p:val>
                                        </p:tav>
                                      </p:tavLst>
                                    </p:anim>
                                    <p:anim calcmode="lin" valueType="num">
                                      <p:cBhvr>
                                        <p:cTn id="49" dur="1000" fill="hold"/>
                                        <p:tgtEl>
                                          <p:spTgt spid="119813">
                                            <p:bg/>
                                          </p:spTgt>
                                        </p:tgtEl>
                                        <p:attrNameLst>
                                          <p:attrName>style.rotation</p:attrName>
                                        </p:attrNameLst>
                                      </p:cBhvr>
                                      <p:tavLst>
                                        <p:tav tm="0">
                                          <p:val>
                                            <p:fltVal val="90"/>
                                          </p:val>
                                        </p:tav>
                                        <p:tav tm="100000">
                                          <p:val>
                                            <p:fltVal val="0"/>
                                          </p:val>
                                        </p:tav>
                                      </p:tavLst>
                                    </p:anim>
                                    <p:animEffect transition="in" filter="fade">
                                      <p:cBhvr>
                                        <p:cTn id="50" dur="1000"/>
                                        <p:tgtEl>
                                          <p:spTgt spid="119813">
                                            <p:bg/>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119813">
                                            <p:txEl>
                                              <p:pRg st="0" end="0"/>
                                            </p:txEl>
                                          </p:spTgt>
                                        </p:tgtEl>
                                        <p:attrNameLst>
                                          <p:attrName>style.visibility</p:attrName>
                                        </p:attrNameLst>
                                      </p:cBhvr>
                                      <p:to>
                                        <p:strVal val="visible"/>
                                      </p:to>
                                    </p:set>
                                    <p:anim calcmode="lin" valueType="num">
                                      <p:cBhvr>
                                        <p:cTn id="55" dur="1000" fill="hold"/>
                                        <p:tgtEl>
                                          <p:spTgt spid="119813">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119813">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119813">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119813">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19813">
                                            <p:txEl>
                                              <p:pRg st="1" end="1"/>
                                            </p:txEl>
                                          </p:spTgt>
                                        </p:tgtEl>
                                        <p:attrNameLst>
                                          <p:attrName>style.visibility</p:attrName>
                                        </p:attrNameLst>
                                      </p:cBhvr>
                                      <p:to>
                                        <p:strVal val="visible"/>
                                      </p:to>
                                    </p:set>
                                    <p:anim calcmode="lin" valueType="num">
                                      <p:cBhvr>
                                        <p:cTn id="63" dur="1000" fill="hold"/>
                                        <p:tgtEl>
                                          <p:spTgt spid="119813">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119813">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119813">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119813">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19812"/>
                                        </p:tgtEl>
                                        <p:attrNameLst>
                                          <p:attrName>style.visibility</p:attrName>
                                        </p:attrNameLst>
                                      </p:cBhvr>
                                      <p:to>
                                        <p:strVal val="visible"/>
                                      </p:to>
                                    </p:set>
                                    <p:animEffect transition="in" filter="blinds(horizontal)">
                                      <p:cBhvr>
                                        <p:cTn id="71" dur="500"/>
                                        <p:tgtEl>
                                          <p:spTgt spid="1198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119814"/>
                                        </p:tgtEl>
                                        <p:attrNameLst>
                                          <p:attrName>style.visibility</p:attrName>
                                        </p:attrNameLst>
                                      </p:cBhvr>
                                      <p:to>
                                        <p:strVal val="visible"/>
                                      </p:to>
                                    </p:set>
                                    <p:anim calcmode="lin" valueType="num">
                                      <p:cBhvr>
                                        <p:cTn id="76" dur="1000" fill="hold"/>
                                        <p:tgtEl>
                                          <p:spTgt spid="119814"/>
                                        </p:tgtEl>
                                        <p:attrNameLst>
                                          <p:attrName>ppt_w</p:attrName>
                                        </p:attrNameLst>
                                      </p:cBhvr>
                                      <p:tavLst>
                                        <p:tav tm="0">
                                          <p:val>
                                            <p:fltVal val="0"/>
                                          </p:val>
                                        </p:tav>
                                        <p:tav tm="100000">
                                          <p:val>
                                            <p:strVal val="#ppt_w"/>
                                          </p:val>
                                        </p:tav>
                                      </p:tavLst>
                                    </p:anim>
                                    <p:anim calcmode="lin" valueType="num">
                                      <p:cBhvr>
                                        <p:cTn id="77" dur="1000" fill="hold"/>
                                        <p:tgtEl>
                                          <p:spTgt spid="119814"/>
                                        </p:tgtEl>
                                        <p:attrNameLst>
                                          <p:attrName>ppt_h</p:attrName>
                                        </p:attrNameLst>
                                      </p:cBhvr>
                                      <p:tavLst>
                                        <p:tav tm="0">
                                          <p:val>
                                            <p:fltVal val="0"/>
                                          </p:val>
                                        </p:tav>
                                        <p:tav tm="100000">
                                          <p:val>
                                            <p:strVal val="#ppt_h"/>
                                          </p:val>
                                        </p:tav>
                                      </p:tavLst>
                                    </p:anim>
                                    <p:anim calcmode="lin" valueType="num">
                                      <p:cBhvr>
                                        <p:cTn id="78" dur="1000" fill="hold"/>
                                        <p:tgtEl>
                                          <p:spTgt spid="119814"/>
                                        </p:tgtEl>
                                        <p:attrNameLst>
                                          <p:attrName>style.rotation</p:attrName>
                                        </p:attrNameLst>
                                      </p:cBhvr>
                                      <p:tavLst>
                                        <p:tav tm="0">
                                          <p:val>
                                            <p:fltVal val="90"/>
                                          </p:val>
                                        </p:tav>
                                        <p:tav tm="100000">
                                          <p:val>
                                            <p:fltVal val="0"/>
                                          </p:val>
                                        </p:tav>
                                      </p:tavLst>
                                    </p:anim>
                                    <p:animEffect transition="in" filter="fade">
                                      <p:cBhvr>
                                        <p:cTn id="79" dur="1000"/>
                                        <p:tgtEl>
                                          <p:spTgt spid="1198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19816"/>
                                        </p:tgtEl>
                                        <p:attrNameLst>
                                          <p:attrName>style.visibility</p:attrName>
                                        </p:attrNameLst>
                                      </p:cBhvr>
                                      <p:to>
                                        <p:strVal val="visible"/>
                                      </p:to>
                                    </p:set>
                                    <p:animEffect transition="in" filter="blinds(horizontal)">
                                      <p:cBhvr>
                                        <p:cTn id="84"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P spid="119812" grpId="0" animBg="1"/>
      <p:bldP spid="119813" grpId="0" build="p" animBg="1"/>
      <p:bldP spid="119814" grpId="0" animBg="1"/>
      <p:bldP spid="1198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amcuong0809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ChangeArrowheads="1"/>
          </p:cNvSpPr>
          <p:nvPr/>
        </p:nvSpPr>
        <p:spPr bwMode="auto">
          <a:xfrm>
            <a:off x="2590800" y="228600"/>
            <a:ext cx="3962400" cy="914400"/>
          </a:xfrm>
          <a:prstGeom prst="rect">
            <a:avLst/>
          </a:prstGeom>
          <a:solidFill>
            <a:schemeClr val="accent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pPr>
            <a:r>
              <a:rPr lang="en-US" sz="3000" b="1">
                <a:solidFill>
                  <a:srgbClr val="FF0000"/>
                </a:solidFill>
              </a:rPr>
              <a:t>III. Tổng kết:</a:t>
            </a:r>
          </a:p>
          <a:p>
            <a:pPr algn="ctr" eaLnBrk="1" hangingPunct="1"/>
            <a:endParaRPr lang="en-US" sz="3000">
              <a:solidFill>
                <a:srgbClr val="FF0000"/>
              </a:solidFill>
            </a:endParaRPr>
          </a:p>
        </p:txBody>
      </p:sp>
      <p:sp>
        <p:nvSpPr>
          <p:cNvPr id="120836" name="AutoShape 4"/>
          <p:cNvSpPr>
            <a:spLocks noChangeArrowheads="1"/>
          </p:cNvSpPr>
          <p:nvPr/>
        </p:nvSpPr>
        <p:spPr bwMode="auto">
          <a:xfrm>
            <a:off x="2743200" y="1143000"/>
            <a:ext cx="685800" cy="457200"/>
          </a:xfrm>
          <a:prstGeom prst="downArrow">
            <a:avLst>
              <a:gd name="adj1" fmla="val 50000"/>
              <a:gd name="adj2" fmla="val 25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120837" name="AutoShape 5"/>
          <p:cNvSpPr>
            <a:spLocks noChangeArrowheads="1"/>
          </p:cNvSpPr>
          <p:nvPr/>
        </p:nvSpPr>
        <p:spPr bwMode="auto">
          <a:xfrm>
            <a:off x="5486400" y="1143000"/>
            <a:ext cx="685800" cy="457200"/>
          </a:xfrm>
          <a:prstGeom prst="downArrow">
            <a:avLst>
              <a:gd name="adj1" fmla="val 50000"/>
              <a:gd name="adj2" fmla="val 25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120838" name="Rectangle 6"/>
          <p:cNvSpPr>
            <a:spLocks noChangeArrowheads="1"/>
          </p:cNvSpPr>
          <p:nvPr/>
        </p:nvSpPr>
        <p:spPr bwMode="auto">
          <a:xfrm>
            <a:off x="304800" y="1600200"/>
            <a:ext cx="4267200" cy="381000"/>
          </a:xfrm>
          <a:prstGeom prst="rect">
            <a:avLst/>
          </a:prstGeom>
          <a:solidFill>
            <a:srgbClr val="00FF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800" b="1">
                <a:latin typeface="Times New Roman" pitchFamily="18" charset="0"/>
                <a:cs typeface="Times New Roman" pitchFamily="18" charset="0"/>
              </a:rPr>
              <a:t>1. Nghệ thuật:</a:t>
            </a:r>
            <a:endParaRPr lang="en-US" sz="2800">
              <a:latin typeface="Times New Roman" pitchFamily="18" charset="0"/>
              <a:cs typeface="Times New Roman" pitchFamily="18" charset="0"/>
            </a:endParaRPr>
          </a:p>
        </p:txBody>
      </p:sp>
      <p:sp>
        <p:nvSpPr>
          <p:cNvPr id="120839" name="Rectangle 7"/>
          <p:cNvSpPr>
            <a:spLocks noChangeArrowheads="1"/>
          </p:cNvSpPr>
          <p:nvPr/>
        </p:nvSpPr>
        <p:spPr bwMode="auto">
          <a:xfrm>
            <a:off x="4572000" y="1981200"/>
            <a:ext cx="4343400" cy="4648200"/>
          </a:xfrm>
          <a:prstGeom prst="rect">
            <a:avLst/>
          </a:prstGeom>
          <a:solidFill>
            <a:schemeClr val="bg1"/>
          </a:solidFill>
          <a:ln w="381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eaLnBrk="1" hangingPunct="1"/>
            <a:r>
              <a:rPr lang="en-US" sz="2400"/>
              <a:t>   </a:t>
            </a:r>
            <a:r>
              <a:rPr lang="en-US" sz="2800">
                <a:latin typeface="Times New Roman" pitchFamily="18" charset="0"/>
                <a:cs typeface="Times New Roman" pitchFamily="18" charset="0"/>
              </a:rPr>
              <a:t>Bài thơ là khúc ca mang đậm tính nhân văn của một người cô đơn tuyệt vọng trên đường đời thể hiện qua hình ảnh bãi cát dài, con đường cùng và hình ảnh người đi trên bãi cát.</a:t>
            </a:r>
          </a:p>
        </p:txBody>
      </p:sp>
      <p:sp>
        <p:nvSpPr>
          <p:cNvPr id="120840" name="Rectangle 8"/>
          <p:cNvSpPr>
            <a:spLocks noChangeArrowheads="1"/>
          </p:cNvSpPr>
          <p:nvPr/>
        </p:nvSpPr>
        <p:spPr bwMode="auto">
          <a:xfrm>
            <a:off x="4572000" y="1600200"/>
            <a:ext cx="4343400" cy="381000"/>
          </a:xfrm>
          <a:prstGeom prst="rect">
            <a:avLst/>
          </a:prstGeom>
          <a:solidFill>
            <a:srgbClr val="00FF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latin typeface="Times New Roman" pitchFamily="18" charset="0"/>
                <a:cs typeface="Times New Roman" pitchFamily="18" charset="0"/>
              </a:rPr>
              <a:t>2. Ý nghĩa văn bản:</a:t>
            </a:r>
          </a:p>
        </p:txBody>
      </p:sp>
      <p:sp>
        <p:nvSpPr>
          <p:cNvPr id="120841" name="Rectangle 9"/>
          <p:cNvSpPr>
            <a:spLocks noChangeArrowheads="1"/>
          </p:cNvSpPr>
          <p:nvPr/>
        </p:nvSpPr>
        <p:spPr bwMode="auto">
          <a:xfrm>
            <a:off x="-152400" y="1981200"/>
            <a:ext cx="4724400" cy="4648200"/>
          </a:xfrm>
          <a:prstGeom prst="rect">
            <a:avLst/>
          </a:prstGeom>
          <a:solidFill>
            <a:schemeClr val="bg1"/>
          </a:solidFill>
          <a:ln w="381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eaLnBrk="1" hangingPunct="1">
              <a:buFontTx/>
              <a:buChar char="-"/>
              <a:defRPr/>
            </a:pP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endParaRPr lang="en-US" sz="2800" dirty="0">
              <a:latin typeface="Times New Roman" pitchFamily="18" charset="0"/>
              <a:cs typeface="Times New Roman" pitchFamily="18" charset="0"/>
            </a:endParaRPr>
          </a:p>
          <a:p>
            <a:pPr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a:t>
            </a:r>
          </a:p>
          <a:p>
            <a:pPr marL="342900" indent="-342900" eaLnBrk="1" hangingPunct="1">
              <a:buFontTx/>
              <a:buChar char="-"/>
              <a:defRPr/>
            </a:pP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a:t>
            </a:r>
          </a:p>
          <a:p>
            <a:pPr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endParaRPr lang="en-US" sz="2800" dirty="0">
              <a:latin typeface="Times New Roman" pitchFamily="18" charset="0"/>
              <a:cs typeface="Times New Roman" pitchFamily="18" charset="0"/>
            </a:endParaRPr>
          </a:p>
          <a:p>
            <a:pPr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eaLnBrk="1" hangingPunct="1">
              <a:buFont typeface="Wingdings" pitchFamily="2" charset="2"/>
              <a:buNone/>
              <a:defRPr/>
            </a:pPr>
            <a:endParaRPr lang="en-US" sz="2300" dirty="0"/>
          </a:p>
        </p:txBody>
      </p:sp>
      <p:sp>
        <p:nvSpPr>
          <p:cNvPr id="26634" name="AutoShape 10">
            <a:hlinkClick r:id="rId3" action="ppaction://hlinkfile" highlightClick="1"/>
          </p:cNvPr>
          <p:cNvSpPr>
            <a:spLocks noChangeArrowheads="1"/>
          </p:cNvSpPr>
          <p:nvPr/>
        </p:nvSpPr>
        <p:spPr bwMode="auto">
          <a:xfrm>
            <a:off x="4343400" y="6400800"/>
            <a:ext cx="609600" cy="4572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linds(horizontal)">
                                      <p:cBhvr>
                                        <p:cTn id="7" dur="10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blinds(horizontal)">
                                      <p:cBhvr>
                                        <p:cTn id="12" dur="500"/>
                                        <p:tgtEl>
                                          <p:spTgt spid="1208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120838"/>
                                        </p:tgtEl>
                                        <p:attrNameLst>
                                          <p:attrName>style.visibility</p:attrName>
                                        </p:attrNameLst>
                                      </p:cBhvr>
                                      <p:to>
                                        <p:strVal val="visible"/>
                                      </p:to>
                                    </p:set>
                                    <p:anim calcmode="lin" valueType="num">
                                      <p:cBhvr>
                                        <p:cTn id="17" dur="1000" fill="hold"/>
                                        <p:tgtEl>
                                          <p:spTgt spid="120838"/>
                                        </p:tgtEl>
                                        <p:attrNameLst>
                                          <p:attrName>ppt_w</p:attrName>
                                        </p:attrNameLst>
                                      </p:cBhvr>
                                      <p:tavLst>
                                        <p:tav tm="0">
                                          <p:val>
                                            <p:fltVal val="0"/>
                                          </p:val>
                                        </p:tav>
                                        <p:tav tm="100000">
                                          <p:val>
                                            <p:strVal val="#ppt_w"/>
                                          </p:val>
                                        </p:tav>
                                      </p:tavLst>
                                    </p:anim>
                                    <p:anim calcmode="lin" valueType="num">
                                      <p:cBhvr>
                                        <p:cTn id="18" dur="1000" fill="hold"/>
                                        <p:tgtEl>
                                          <p:spTgt spid="120838"/>
                                        </p:tgtEl>
                                        <p:attrNameLst>
                                          <p:attrName>ppt_h</p:attrName>
                                        </p:attrNameLst>
                                      </p:cBhvr>
                                      <p:tavLst>
                                        <p:tav tm="0">
                                          <p:val>
                                            <p:fltVal val="0"/>
                                          </p:val>
                                        </p:tav>
                                        <p:tav tm="100000">
                                          <p:val>
                                            <p:strVal val="#ppt_h"/>
                                          </p:val>
                                        </p:tav>
                                      </p:tavLst>
                                    </p:anim>
                                    <p:anim calcmode="lin" valueType="num">
                                      <p:cBhvr>
                                        <p:cTn id="19" dur="1000" fill="hold"/>
                                        <p:tgtEl>
                                          <p:spTgt spid="120838"/>
                                        </p:tgtEl>
                                        <p:attrNameLst>
                                          <p:attrName>style.rotation</p:attrName>
                                        </p:attrNameLst>
                                      </p:cBhvr>
                                      <p:tavLst>
                                        <p:tav tm="0">
                                          <p:val>
                                            <p:fltVal val="90"/>
                                          </p:val>
                                        </p:tav>
                                        <p:tav tm="100000">
                                          <p:val>
                                            <p:fltVal val="0"/>
                                          </p:val>
                                        </p:tav>
                                      </p:tavLst>
                                    </p:anim>
                                    <p:animEffect transition="in" filter="fade">
                                      <p:cBhvr>
                                        <p:cTn id="20" dur="1000"/>
                                        <p:tgtEl>
                                          <p:spTgt spid="1208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0837"/>
                                        </p:tgtEl>
                                        <p:attrNameLst>
                                          <p:attrName>style.visibility</p:attrName>
                                        </p:attrNameLst>
                                      </p:cBhvr>
                                      <p:to>
                                        <p:strVal val="visible"/>
                                      </p:to>
                                    </p:set>
                                    <p:animEffect transition="in" filter="blinds(horizontal)">
                                      <p:cBhvr>
                                        <p:cTn id="25" dur="500"/>
                                        <p:tgtEl>
                                          <p:spTgt spid="12083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20840"/>
                                        </p:tgtEl>
                                        <p:attrNameLst>
                                          <p:attrName>style.visibility</p:attrName>
                                        </p:attrNameLst>
                                      </p:cBhvr>
                                      <p:to>
                                        <p:strVal val="visible"/>
                                      </p:to>
                                    </p:set>
                                    <p:anim calcmode="lin" valueType="num">
                                      <p:cBhvr>
                                        <p:cTn id="30" dur="1000" fill="hold"/>
                                        <p:tgtEl>
                                          <p:spTgt spid="120840"/>
                                        </p:tgtEl>
                                        <p:attrNameLst>
                                          <p:attrName>ppt_w</p:attrName>
                                        </p:attrNameLst>
                                      </p:cBhvr>
                                      <p:tavLst>
                                        <p:tav tm="0">
                                          <p:val>
                                            <p:fltVal val="0"/>
                                          </p:val>
                                        </p:tav>
                                        <p:tav tm="100000">
                                          <p:val>
                                            <p:strVal val="#ppt_w"/>
                                          </p:val>
                                        </p:tav>
                                      </p:tavLst>
                                    </p:anim>
                                    <p:anim calcmode="lin" valueType="num">
                                      <p:cBhvr>
                                        <p:cTn id="31" dur="1000" fill="hold"/>
                                        <p:tgtEl>
                                          <p:spTgt spid="120840"/>
                                        </p:tgtEl>
                                        <p:attrNameLst>
                                          <p:attrName>ppt_h</p:attrName>
                                        </p:attrNameLst>
                                      </p:cBhvr>
                                      <p:tavLst>
                                        <p:tav tm="0">
                                          <p:val>
                                            <p:fltVal val="0"/>
                                          </p:val>
                                        </p:tav>
                                        <p:tav tm="100000">
                                          <p:val>
                                            <p:strVal val="#ppt_h"/>
                                          </p:val>
                                        </p:tav>
                                      </p:tavLst>
                                    </p:anim>
                                    <p:anim calcmode="lin" valueType="num">
                                      <p:cBhvr>
                                        <p:cTn id="32" dur="1000" fill="hold"/>
                                        <p:tgtEl>
                                          <p:spTgt spid="120840"/>
                                        </p:tgtEl>
                                        <p:attrNameLst>
                                          <p:attrName>style.rotation</p:attrName>
                                        </p:attrNameLst>
                                      </p:cBhvr>
                                      <p:tavLst>
                                        <p:tav tm="0">
                                          <p:val>
                                            <p:fltVal val="90"/>
                                          </p:val>
                                        </p:tav>
                                        <p:tav tm="100000">
                                          <p:val>
                                            <p:fltVal val="0"/>
                                          </p:val>
                                        </p:tav>
                                      </p:tavLst>
                                    </p:anim>
                                    <p:animEffect transition="in" filter="fade">
                                      <p:cBhvr>
                                        <p:cTn id="33" dur="1000"/>
                                        <p:tgtEl>
                                          <p:spTgt spid="1208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120841">
                                            <p:bg/>
                                          </p:spTgt>
                                        </p:tgtEl>
                                        <p:attrNameLst>
                                          <p:attrName>style.visibility</p:attrName>
                                        </p:attrNameLst>
                                      </p:cBhvr>
                                      <p:to>
                                        <p:strVal val="visible"/>
                                      </p:to>
                                    </p:set>
                                    <p:anim calcmode="lin" valueType="num">
                                      <p:cBhvr>
                                        <p:cTn id="38" dur="1000" fill="hold"/>
                                        <p:tgtEl>
                                          <p:spTgt spid="120841">
                                            <p:bg/>
                                          </p:spTgt>
                                        </p:tgtEl>
                                        <p:attrNameLst>
                                          <p:attrName>ppt_w</p:attrName>
                                        </p:attrNameLst>
                                      </p:cBhvr>
                                      <p:tavLst>
                                        <p:tav tm="0">
                                          <p:val>
                                            <p:fltVal val="0"/>
                                          </p:val>
                                        </p:tav>
                                        <p:tav tm="100000">
                                          <p:val>
                                            <p:strVal val="#ppt_w"/>
                                          </p:val>
                                        </p:tav>
                                      </p:tavLst>
                                    </p:anim>
                                    <p:anim calcmode="lin" valueType="num">
                                      <p:cBhvr>
                                        <p:cTn id="39" dur="1000" fill="hold"/>
                                        <p:tgtEl>
                                          <p:spTgt spid="120841">
                                            <p:bg/>
                                          </p:spTgt>
                                        </p:tgtEl>
                                        <p:attrNameLst>
                                          <p:attrName>ppt_h</p:attrName>
                                        </p:attrNameLst>
                                      </p:cBhvr>
                                      <p:tavLst>
                                        <p:tav tm="0">
                                          <p:val>
                                            <p:fltVal val="0"/>
                                          </p:val>
                                        </p:tav>
                                        <p:tav tm="100000">
                                          <p:val>
                                            <p:strVal val="#ppt_h"/>
                                          </p:val>
                                        </p:tav>
                                      </p:tavLst>
                                    </p:anim>
                                    <p:anim calcmode="lin" valueType="num">
                                      <p:cBhvr>
                                        <p:cTn id="40" dur="1000" fill="hold"/>
                                        <p:tgtEl>
                                          <p:spTgt spid="120841">
                                            <p:bg/>
                                          </p:spTgt>
                                        </p:tgtEl>
                                        <p:attrNameLst>
                                          <p:attrName>style.rotation</p:attrName>
                                        </p:attrNameLst>
                                      </p:cBhvr>
                                      <p:tavLst>
                                        <p:tav tm="0">
                                          <p:val>
                                            <p:fltVal val="90"/>
                                          </p:val>
                                        </p:tav>
                                        <p:tav tm="100000">
                                          <p:val>
                                            <p:fltVal val="0"/>
                                          </p:val>
                                        </p:tav>
                                      </p:tavLst>
                                    </p:anim>
                                    <p:animEffect transition="in" filter="fade">
                                      <p:cBhvr>
                                        <p:cTn id="41" dur="1000"/>
                                        <p:tgtEl>
                                          <p:spTgt spid="120841">
                                            <p:bg/>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20841">
                                            <p:txEl>
                                              <p:pRg st="0" end="0"/>
                                            </p:txEl>
                                          </p:spTgt>
                                        </p:tgtEl>
                                        <p:attrNameLst>
                                          <p:attrName>style.visibility</p:attrName>
                                        </p:attrNameLst>
                                      </p:cBhvr>
                                      <p:to>
                                        <p:strVal val="visible"/>
                                      </p:to>
                                    </p:set>
                                    <p:anim calcmode="lin" valueType="num">
                                      <p:cBhvr>
                                        <p:cTn id="46" dur="1000" fill="hold"/>
                                        <p:tgtEl>
                                          <p:spTgt spid="120841">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120841">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120841">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120841">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20841">
                                            <p:txEl>
                                              <p:pRg st="1" end="1"/>
                                            </p:txEl>
                                          </p:spTgt>
                                        </p:tgtEl>
                                        <p:attrNameLst>
                                          <p:attrName>style.visibility</p:attrName>
                                        </p:attrNameLst>
                                      </p:cBhvr>
                                      <p:to>
                                        <p:strVal val="visible"/>
                                      </p:to>
                                    </p:set>
                                    <p:anim calcmode="lin" valueType="num">
                                      <p:cBhvr>
                                        <p:cTn id="54" dur="1000" fill="hold"/>
                                        <p:tgtEl>
                                          <p:spTgt spid="120841">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120841">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120841">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120841">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120841">
                                            <p:txEl>
                                              <p:pRg st="2" end="2"/>
                                            </p:txEl>
                                          </p:spTgt>
                                        </p:tgtEl>
                                        <p:attrNameLst>
                                          <p:attrName>style.visibility</p:attrName>
                                        </p:attrNameLst>
                                      </p:cBhvr>
                                      <p:to>
                                        <p:strVal val="visible"/>
                                      </p:to>
                                    </p:set>
                                    <p:anim calcmode="lin" valueType="num">
                                      <p:cBhvr>
                                        <p:cTn id="62" dur="1000" fill="hold"/>
                                        <p:tgtEl>
                                          <p:spTgt spid="120841">
                                            <p:txEl>
                                              <p:pRg st="2" end="2"/>
                                            </p:txEl>
                                          </p:spTgt>
                                        </p:tgtEl>
                                        <p:attrNameLst>
                                          <p:attrName>ppt_w</p:attrName>
                                        </p:attrNameLst>
                                      </p:cBhvr>
                                      <p:tavLst>
                                        <p:tav tm="0">
                                          <p:val>
                                            <p:fltVal val="0"/>
                                          </p:val>
                                        </p:tav>
                                        <p:tav tm="100000">
                                          <p:val>
                                            <p:strVal val="#ppt_w"/>
                                          </p:val>
                                        </p:tav>
                                      </p:tavLst>
                                    </p:anim>
                                    <p:anim calcmode="lin" valueType="num">
                                      <p:cBhvr>
                                        <p:cTn id="63" dur="1000" fill="hold"/>
                                        <p:tgtEl>
                                          <p:spTgt spid="120841">
                                            <p:txEl>
                                              <p:pRg st="2" end="2"/>
                                            </p:txEl>
                                          </p:spTgt>
                                        </p:tgtEl>
                                        <p:attrNameLst>
                                          <p:attrName>ppt_h</p:attrName>
                                        </p:attrNameLst>
                                      </p:cBhvr>
                                      <p:tavLst>
                                        <p:tav tm="0">
                                          <p:val>
                                            <p:fltVal val="0"/>
                                          </p:val>
                                        </p:tav>
                                        <p:tav tm="100000">
                                          <p:val>
                                            <p:strVal val="#ppt_h"/>
                                          </p:val>
                                        </p:tav>
                                      </p:tavLst>
                                    </p:anim>
                                    <p:anim calcmode="lin" valueType="num">
                                      <p:cBhvr>
                                        <p:cTn id="64" dur="1000" fill="hold"/>
                                        <p:tgtEl>
                                          <p:spTgt spid="120841">
                                            <p:txEl>
                                              <p:pRg st="2" end="2"/>
                                            </p:txEl>
                                          </p:spTgt>
                                        </p:tgtEl>
                                        <p:attrNameLst>
                                          <p:attrName>style.rotation</p:attrName>
                                        </p:attrNameLst>
                                      </p:cBhvr>
                                      <p:tavLst>
                                        <p:tav tm="0">
                                          <p:val>
                                            <p:fltVal val="90"/>
                                          </p:val>
                                        </p:tav>
                                        <p:tav tm="100000">
                                          <p:val>
                                            <p:fltVal val="0"/>
                                          </p:val>
                                        </p:tav>
                                      </p:tavLst>
                                    </p:anim>
                                    <p:animEffect transition="in" filter="fade">
                                      <p:cBhvr>
                                        <p:cTn id="65" dur="1000"/>
                                        <p:tgtEl>
                                          <p:spTgt spid="120841">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20841">
                                            <p:txEl>
                                              <p:pRg st="3" end="3"/>
                                            </p:txEl>
                                          </p:spTgt>
                                        </p:tgtEl>
                                        <p:attrNameLst>
                                          <p:attrName>style.visibility</p:attrName>
                                        </p:attrNameLst>
                                      </p:cBhvr>
                                      <p:to>
                                        <p:strVal val="visible"/>
                                      </p:to>
                                    </p:set>
                                    <p:anim calcmode="lin" valueType="num">
                                      <p:cBhvr>
                                        <p:cTn id="70" dur="1000" fill="hold"/>
                                        <p:tgtEl>
                                          <p:spTgt spid="120841">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120841">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120841">
                                            <p:txEl>
                                              <p:pRg st="3" end="3"/>
                                            </p:txEl>
                                          </p:spTgt>
                                        </p:tgtEl>
                                        <p:attrNameLst>
                                          <p:attrName>style.rotation</p:attrName>
                                        </p:attrNameLst>
                                      </p:cBhvr>
                                      <p:tavLst>
                                        <p:tav tm="0">
                                          <p:val>
                                            <p:fltVal val="90"/>
                                          </p:val>
                                        </p:tav>
                                        <p:tav tm="100000">
                                          <p:val>
                                            <p:fltVal val="0"/>
                                          </p:val>
                                        </p:tav>
                                      </p:tavLst>
                                    </p:anim>
                                    <p:animEffect transition="in" filter="fade">
                                      <p:cBhvr>
                                        <p:cTn id="73" dur="1000"/>
                                        <p:tgtEl>
                                          <p:spTgt spid="120841">
                                            <p:txEl>
                                              <p:pRg st="3" end="3"/>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120841">
                                            <p:txEl>
                                              <p:pRg st="4" end="4"/>
                                            </p:txEl>
                                          </p:spTgt>
                                        </p:tgtEl>
                                        <p:attrNameLst>
                                          <p:attrName>style.visibility</p:attrName>
                                        </p:attrNameLst>
                                      </p:cBhvr>
                                      <p:to>
                                        <p:strVal val="visible"/>
                                      </p:to>
                                    </p:set>
                                    <p:anim calcmode="lin" valueType="num">
                                      <p:cBhvr>
                                        <p:cTn id="78" dur="1000" fill="hold"/>
                                        <p:tgtEl>
                                          <p:spTgt spid="120841">
                                            <p:txEl>
                                              <p:pRg st="4" end="4"/>
                                            </p:txEl>
                                          </p:spTgt>
                                        </p:tgtEl>
                                        <p:attrNameLst>
                                          <p:attrName>ppt_w</p:attrName>
                                        </p:attrNameLst>
                                      </p:cBhvr>
                                      <p:tavLst>
                                        <p:tav tm="0">
                                          <p:val>
                                            <p:fltVal val="0"/>
                                          </p:val>
                                        </p:tav>
                                        <p:tav tm="100000">
                                          <p:val>
                                            <p:strVal val="#ppt_w"/>
                                          </p:val>
                                        </p:tav>
                                      </p:tavLst>
                                    </p:anim>
                                    <p:anim calcmode="lin" valueType="num">
                                      <p:cBhvr>
                                        <p:cTn id="79" dur="1000" fill="hold"/>
                                        <p:tgtEl>
                                          <p:spTgt spid="120841">
                                            <p:txEl>
                                              <p:pRg st="4" end="4"/>
                                            </p:txEl>
                                          </p:spTgt>
                                        </p:tgtEl>
                                        <p:attrNameLst>
                                          <p:attrName>ppt_h</p:attrName>
                                        </p:attrNameLst>
                                      </p:cBhvr>
                                      <p:tavLst>
                                        <p:tav tm="0">
                                          <p:val>
                                            <p:fltVal val="0"/>
                                          </p:val>
                                        </p:tav>
                                        <p:tav tm="100000">
                                          <p:val>
                                            <p:strVal val="#ppt_h"/>
                                          </p:val>
                                        </p:tav>
                                      </p:tavLst>
                                    </p:anim>
                                    <p:anim calcmode="lin" valueType="num">
                                      <p:cBhvr>
                                        <p:cTn id="80" dur="1000" fill="hold"/>
                                        <p:tgtEl>
                                          <p:spTgt spid="120841">
                                            <p:txEl>
                                              <p:pRg st="4" end="4"/>
                                            </p:txEl>
                                          </p:spTgt>
                                        </p:tgtEl>
                                        <p:attrNameLst>
                                          <p:attrName>style.rotation</p:attrName>
                                        </p:attrNameLst>
                                      </p:cBhvr>
                                      <p:tavLst>
                                        <p:tav tm="0">
                                          <p:val>
                                            <p:fltVal val="90"/>
                                          </p:val>
                                        </p:tav>
                                        <p:tav tm="100000">
                                          <p:val>
                                            <p:fltVal val="0"/>
                                          </p:val>
                                        </p:tav>
                                      </p:tavLst>
                                    </p:anim>
                                    <p:animEffect transition="in" filter="fade">
                                      <p:cBhvr>
                                        <p:cTn id="81" dur="1000"/>
                                        <p:tgtEl>
                                          <p:spTgt spid="120841">
                                            <p:txEl>
                                              <p:pRg st="4" end="4"/>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1" presetClass="entr" presetSubtype="0" fill="hold" grpId="0" nodeType="clickEffect">
                                  <p:stCondLst>
                                    <p:cond delay="0"/>
                                  </p:stCondLst>
                                  <p:iterate type="lt">
                                    <p:tmPct val="5000"/>
                                  </p:iterate>
                                  <p:childTnLst>
                                    <p:set>
                                      <p:cBhvr>
                                        <p:cTn id="85" dur="1" fill="hold">
                                          <p:stCondLst>
                                            <p:cond delay="0"/>
                                          </p:stCondLst>
                                        </p:cTn>
                                        <p:tgtEl>
                                          <p:spTgt spid="120839">
                                            <p:bg/>
                                          </p:spTgt>
                                        </p:tgtEl>
                                        <p:attrNameLst>
                                          <p:attrName>style.visibility</p:attrName>
                                        </p:attrNameLst>
                                      </p:cBhvr>
                                      <p:to>
                                        <p:strVal val="visible"/>
                                      </p:to>
                                    </p:set>
                                    <p:anim calcmode="lin" valueType="num">
                                      <p:cBhvr>
                                        <p:cTn id="86" dur="1000" fill="hold"/>
                                        <p:tgtEl>
                                          <p:spTgt spid="120839">
                                            <p:bg/>
                                          </p:spTgt>
                                        </p:tgtEl>
                                        <p:attrNameLst>
                                          <p:attrName>ppt_w</p:attrName>
                                        </p:attrNameLst>
                                      </p:cBhvr>
                                      <p:tavLst>
                                        <p:tav tm="0">
                                          <p:val>
                                            <p:fltVal val="0"/>
                                          </p:val>
                                        </p:tav>
                                        <p:tav tm="100000">
                                          <p:val>
                                            <p:strVal val="#ppt_w"/>
                                          </p:val>
                                        </p:tav>
                                      </p:tavLst>
                                    </p:anim>
                                    <p:anim calcmode="lin" valueType="num">
                                      <p:cBhvr>
                                        <p:cTn id="87" dur="1000" fill="hold"/>
                                        <p:tgtEl>
                                          <p:spTgt spid="120839">
                                            <p:bg/>
                                          </p:spTgt>
                                        </p:tgtEl>
                                        <p:attrNameLst>
                                          <p:attrName>ppt_h</p:attrName>
                                        </p:attrNameLst>
                                      </p:cBhvr>
                                      <p:tavLst>
                                        <p:tav tm="0">
                                          <p:val>
                                            <p:fltVal val="0"/>
                                          </p:val>
                                        </p:tav>
                                        <p:tav tm="100000">
                                          <p:val>
                                            <p:strVal val="#ppt_h"/>
                                          </p:val>
                                        </p:tav>
                                      </p:tavLst>
                                    </p:anim>
                                    <p:anim calcmode="lin" valueType="num">
                                      <p:cBhvr>
                                        <p:cTn id="88" dur="1000" fill="hold"/>
                                        <p:tgtEl>
                                          <p:spTgt spid="120839">
                                            <p:bg/>
                                          </p:spTgt>
                                        </p:tgtEl>
                                        <p:attrNameLst>
                                          <p:attrName>style.rotation</p:attrName>
                                        </p:attrNameLst>
                                      </p:cBhvr>
                                      <p:tavLst>
                                        <p:tav tm="0">
                                          <p:val>
                                            <p:fltVal val="90"/>
                                          </p:val>
                                        </p:tav>
                                        <p:tav tm="100000">
                                          <p:val>
                                            <p:fltVal val="0"/>
                                          </p:val>
                                        </p:tav>
                                      </p:tavLst>
                                    </p:anim>
                                    <p:animEffect transition="in" filter="fade">
                                      <p:cBhvr>
                                        <p:cTn id="89" dur="1000"/>
                                        <p:tgtEl>
                                          <p:spTgt spid="120839">
                                            <p:bg/>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1" presetClass="entr" presetSubtype="0" fill="hold" grpId="0" nodeType="clickEffect">
                                  <p:stCondLst>
                                    <p:cond delay="0"/>
                                  </p:stCondLst>
                                  <p:iterate type="lt">
                                    <p:tmPct val="5000"/>
                                  </p:iterate>
                                  <p:childTnLst>
                                    <p:set>
                                      <p:cBhvr>
                                        <p:cTn id="93" dur="1" fill="hold">
                                          <p:stCondLst>
                                            <p:cond delay="0"/>
                                          </p:stCondLst>
                                        </p:cTn>
                                        <p:tgtEl>
                                          <p:spTgt spid="120839">
                                            <p:txEl>
                                              <p:pRg st="0" end="0"/>
                                            </p:txEl>
                                          </p:spTgt>
                                        </p:tgtEl>
                                        <p:attrNameLst>
                                          <p:attrName>style.visibility</p:attrName>
                                        </p:attrNameLst>
                                      </p:cBhvr>
                                      <p:to>
                                        <p:strVal val="visible"/>
                                      </p:to>
                                    </p:set>
                                    <p:anim calcmode="lin" valueType="num">
                                      <p:cBhvr>
                                        <p:cTn id="94" dur="1000" fill="hold"/>
                                        <p:tgtEl>
                                          <p:spTgt spid="120839">
                                            <p:txEl>
                                              <p:pRg st="0" end="0"/>
                                            </p:txEl>
                                          </p:spTgt>
                                        </p:tgtEl>
                                        <p:attrNameLst>
                                          <p:attrName>ppt_w</p:attrName>
                                        </p:attrNameLst>
                                      </p:cBhvr>
                                      <p:tavLst>
                                        <p:tav tm="0">
                                          <p:val>
                                            <p:fltVal val="0"/>
                                          </p:val>
                                        </p:tav>
                                        <p:tav tm="100000">
                                          <p:val>
                                            <p:strVal val="#ppt_w"/>
                                          </p:val>
                                        </p:tav>
                                      </p:tavLst>
                                    </p:anim>
                                    <p:anim calcmode="lin" valueType="num">
                                      <p:cBhvr>
                                        <p:cTn id="95" dur="1000" fill="hold"/>
                                        <p:tgtEl>
                                          <p:spTgt spid="120839">
                                            <p:txEl>
                                              <p:pRg st="0" end="0"/>
                                            </p:txEl>
                                          </p:spTgt>
                                        </p:tgtEl>
                                        <p:attrNameLst>
                                          <p:attrName>ppt_h</p:attrName>
                                        </p:attrNameLst>
                                      </p:cBhvr>
                                      <p:tavLst>
                                        <p:tav tm="0">
                                          <p:val>
                                            <p:fltVal val="0"/>
                                          </p:val>
                                        </p:tav>
                                        <p:tav tm="100000">
                                          <p:val>
                                            <p:strVal val="#ppt_h"/>
                                          </p:val>
                                        </p:tav>
                                      </p:tavLst>
                                    </p:anim>
                                    <p:anim calcmode="lin" valueType="num">
                                      <p:cBhvr>
                                        <p:cTn id="96" dur="1000" fill="hold"/>
                                        <p:tgtEl>
                                          <p:spTgt spid="120839">
                                            <p:txEl>
                                              <p:pRg st="0" end="0"/>
                                            </p:txEl>
                                          </p:spTgt>
                                        </p:tgtEl>
                                        <p:attrNameLst>
                                          <p:attrName>style.rotation</p:attrName>
                                        </p:attrNameLst>
                                      </p:cBhvr>
                                      <p:tavLst>
                                        <p:tav tm="0">
                                          <p:val>
                                            <p:fltVal val="90"/>
                                          </p:val>
                                        </p:tav>
                                        <p:tav tm="100000">
                                          <p:val>
                                            <p:fltVal val="0"/>
                                          </p:val>
                                        </p:tav>
                                      </p:tavLst>
                                    </p:anim>
                                    <p:animEffect transition="in" filter="fade">
                                      <p:cBhvr>
                                        <p:cTn id="97" dur="1000"/>
                                        <p:tgtEl>
                                          <p:spTgt spid="1208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p:bldP spid="120836" grpId="0" animBg="1"/>
      <p:bldP spid="120837" grpId="0" animBg="1"/>
      <p:bldP spid="120838" grpId="0" animBg="1"/>
      <p:bldP spid="120839" grpId="0" build="p" animBg="1"/>
      <p:bldP spid="120840" grpId="0" animBg="1"/>
      <p:bldP spid="12084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n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3" name="Picture 3" descr="090923caobaquat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13716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4"/>
          <p:cNvSpPr txBox="1">
            <a:spLocks noChangeArrowheads="1"/>
          </p:cNvSpPr>
          <p:nvPr/>
        </p:nvSpPr>
        <p:spPr bwMode="auto">
          <a:xfrm>
            <a:off x="152400" y="2286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I.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Tìm</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hiểu</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chung</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a:t>
            </a:r>
          </a:p>
        </p:txBody>
      </p:sp>
      <p:sp>
        <p:nvSpPr>
          <p:cNvPr id="102405" name="Text Box 5"/>
          <p:cNvSpPr txBox="1">
            <a:spLocks noChangeArrowheads="1"/>
          </p:cNvSpPr>
          <p:nvPr/>
        </p:nvSpPr>
        <p:spPr bwMode="auto">
          <a:xfrm>
            <a:off x="381000" y="7762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1. </a:t>
            </a:r>
            <a:r>
              <a:rPr lang="en-US" sz="2800" b="1" dirty="0" err="1">
                <a:solidFill>
                  <a:schemeClr val="bg1"/>
                </a:solidFill>
                <a:effectLst>
                  <a:outerShdw blurRad="38100" dist="38100" dir="2700000" algn="tl">
                    <a:srgbClr val="C0C0C0"/>
                  </a:outerShdw>
                </a:effectLst>
                <a:latin typeface="Times New Roman" pitchFamily="18" charset="0"/>
                <a:cs typeface="Times New Roman" pitchFamily="18" charset="0"/>
              </a:rPr>
              <a:t>Tác</a:t>
            </a: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chemeClr val="bg1"/>
                </a:solidFill>
                <a:effectLst>
                  <a:outerShdw blurRad="38100" dist="38100" dir="2700000" algn="tl">
                    <a:srgbClr val="C0C0C0"/>
                  </a:outerShdw>
                </a:effectLst>
                <a:latin typeface="Times New Roman" pitchFamily="18" charset="0"/>
                <a:cs typeface="Times New Roman" pitchFamily="18" charset="0"/>
              </a:rPr>
              <a:t>giả</a:t>
            </a: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a:t>
            </a:r>
          </a:p>
        </p:txBody>
      </p:sp>
      <p:sp>
        <p:nvSpPr>
          <p:cNvPr id="102406" name="AutoShape 6"/>
          <p:cNvSpPr>
            <a:spLocks noChangeArrowheads="1"/>
          </p:cNvSpPr>
          <p:nvPr/>
        </p:nvSpPr>
        <p:spPr bwMode="auto">
          <a:xfrm>
            <a:off x="3581400" y="1447800"/>
            <a:ext cx="5334000" cy="45720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sz="2400"/>
          </a:p>
        </p:txBody>
      </p:sp>
      <p:sp>
        <p:nvSpPr>
          <p:cNvPr id="102407" name="Rectangle 7"/>
          <p:cNvSpPr>
            <a:spLocks noChangeArrowheads="1"/>
          </p:cNvSpPr>
          <p:nvPr/>
        </p:nvSpPr>
        <p:spPr bwMode="auto">
          <a:xfrm>
            <a:off x="3886200" y="1536700"/>
            <a:ext cx="4867275"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12713" algn="just" eaLnBrk="1" hangingPunct="1"/>
            <a:r>
              <a:rPr lang="en-US" sz="2800">
                <a:solidFill>
                  <a:schemeClr val="accent2"/>
                </a:solidFill>
                <a:latin typeface="Times New Roman" pitchFamily="18" charset="0"/>
                <a:cs typeface="Times New Roman" pitchFamily="18" charset="0"/>
              </a:rPr>
              <a:t>- Cuộc đời:</a:t>
            </a:r>
          </a:p>
          <a:p>
            <a:pPr indent="112713" algn="just" eaLnBrk="1" hangingPunct="1"/>
            <a:r>
              <a:rPr lang="en-US" sz="2800">
                <a:latin typeface="Times New Roman" pitchFamily="18" charset="0"/>
                <a:cs typeface="Times New Roman" pitchFamily="18" charset="0"/>
              </a:rPr>
              <a:t>   + Cao Bá Quát (1809? – 1855), tự </a:t>
            </a:r>
            <a:r>
              <a:rPr lang="en-US" sz="2800">
                <a:solidFill>
                  <a:schemeClr val="accent2"/>
                </a:solidFill>
                <a:latin typeface="Times New Roman" pitchFamily="18" charset="0"/>
                <a:cs typeface="Times New Roman" pitchFamily="18" charset="0"/>
              </a:rPr>
              <a:t>Chu Thần</a:t>
            </a:r>
            <a:r>
              <a:rPr lang="en-US" sz="2800">
                <a:latin typeface="Times New Roman" pitchFamily="18" charset="0"/>
                <a:cs typeface="Times New Roman" pitchFamily="18" charset="0"/>
              </a:rPr>
              <a:t>, hiệu </a:t>
            </a:r>
            <a:r>
              <a:rPr lang="en-US" sz="2800">
                <a:solidFill>
                  <a:schemeClr val="accent2"/>
                </a:solidFill>
                <a:latin typeface="Times New Roman" pitchFamily="18" charset="0"/>
                <a:cs typeface="Times New Roman" pitchFamily="18" charset="0"/>
              </a:rPr>
              <a:t>Cúc Đường</a:t>
            </a:r>
            <a:r>
              <a:rPr lang="en-US" sz="2800">
                <a:latin typeface="Times New Roman" pitchFamily="18" charset="0"/>
                <a:cs typeface="Times New Roman" pitchFamily="18" charset="0"/>
              </a:rPr>
              <a:t>, Mẫn Hiên.</a:t>
            </a:r>
            <a:endParaRPr lang="vi-VN" sz="2800">
              <a:latin typeface="Times New Roman" pitchFamily="18" charset="0"/>
              <a:cs typeface="Times New Roman" pitchFamily="18" charset="0"/>
            </a:endParaRPr>
          </a:p>
          <a:p>
            <a:pPr indent="112713" algn="just" eaLnBrk="1" hangingPunct="1"/>
            <a:r>
              <a:rPr lang="en-US" sz="2800">
                <a:latin typeface="Times New Roman" pitchFamily="18" charset="0"/>
                <a:cs typeface="Times New Roman" pitchFamily="18" charset="0"/>
              </a:rPr>
              <a:t>   + Người làng </a:t>
            </a:r>
            <a:r>
              <a:rPr lang="en-US" sz="2800">
                <a:solidFill>
                  <a:schemeClr val="accent2"/>
                </a:solidFill>
                <a:latin typeface="Times New Roman" pitchFamily="18" charset="0"/>
                <a:cs typeface="Times New Roman" pitchFamily="18" charset="0"/>
              </a:rPr>
              <a:t>Phú Thị</a:t>
            </a:r>
            <a:r>
              <a:rPr lang="en-US" sz="2800">
                <a:latin typeface="Times New Roman" pitchFamily="18" charset="0"/>
                <a:cs typeface="Times New Roman" pitchFamily="18" charset="0"/>
              </a:rPr>
              <a:t>, huyện </a:t>
            </a:r>
            <a:r>
              <a:rPr lang="en-US" sz="2800">
                <a:solidFill>
                  <a:schemeClr val="accent2"/>
                </a:solidFill>
                <a:latin typeface="Times New Roman" pitchFamily="18" charset="0"/>
                <a:cs typeface="Times New Roman" pitchFamily="18" charset="0"/>
              </a:rPr>
              <a:t>Gia Lâm, Bắc Ninh</a:t>
            </a:r>
            <a:r>
              <a:rPr lang="en-US" sz="2800">
                <a:latin typeface="Times New Roman" pitchFamily="18" charset="0"/>
                <a:cs typeface="Times New Roman" pitchFamily="18" charset="0"/>
              </a:rPr>
              <a:t> (nay là </a:t>
            </a:r>
            <a:r>
              <a:rPr lang="en-US" sz="2800">
                <a:solidFill>
                  <a:schemeClr val="accent2"/>
                </a:solidFill>
                <a:latin typeface="Times New Roman" pitchFamily="18" charset="0"/>
                <a:cs typeface="Times New Roman" pitchFamily="18" charset="0"/>
              </a:rPr>
              <a:t>Long Biên, Hà Nội</a:t>
            </a:r>
            <a:r>
              <a:rPr lang="en-US" sz="2800">
                <a:latin typeface="Times New Roman" pitchFamily="18" charset="0"/>
                <a:cs typeface="Times New Roman" pitchFamily="18" charset="0"/>
              </a:rPr>
              <a:t>).</a:t>
            </a:r>
            <a:endParaRPr lang="vi-VN" sz="2800">
              <a:latin typeface="Times New Roman" pitchFamily="18" charset="0"/>
              <a:cs typeface="Times New Roman" pitchFamily="18" charset="0"/>
            </a:endParaRPr>
          </a:p>
          <a:p>
            <a:pPr indent="112713" algn="just" eaLnBrk="1" hangingPunct="1"/>
            <a:r>
              <a:rPr lang="en-US" sz="2800">
                <a:latin typeface="Times New Roman" pitchFamily="18" charset="0"/>
                <a:cs typeface="Times New Roman" pitchFamily="18" charset="0"/>
              </a:rPr>
              <a:t>   + Hi sinh trong cuộc khởi nghĩa </a:t>
            </a:r>
            <a:r>
              <a:rPr lang="en-US" sz="2800">
                <a:solidFill>
                  <a:schemeClr val="accent2"/>
                </a:solidFill>
                <a:latin typeface="Times New Roman" pitchFamily="18" charset="0"/>
                <a:cs typeface="Times New Roman" pitchFamily="18" charset="0"/>
              </a:rPr>
              <a:t>chống nhà Nguyễn</a:t>
            </a:r>
            <a:r>
              <a:rPr lang="en-US" sz="2800">
                <a:latin typeface="Times New Roman" pitchFamily="18" charset="0"/>
                <a:cs typeface="Times New Roman" pitchFamily="18" charset="0"/>
              </a:rPr>
              <a:t>.</a:t>
            </a:r>
          </a:p>
        </p:txBody>
      </p:sp>
      <p:sp>
        <p:nvSpPr>
          <p:cNvPr id="6152" name="AutoShape 8">
            <a:hlinkClick r:id="rId4" action="ppaction://hlinkfile" highlightClick="1"/>
          </p:cNvPr>
          <p:cNvSpPr>
            <a:spLocks noChangeArrowheads="1"/>
          </p:cNvSpPr>
          <p:nvPr/>
        </p:nvSpPr>
        <p:spPr bwMode="auto">
          <a:xfrm>
            <a:off x="1219200" y="6096000"/>
            <a:ext cx="533400" cy="3810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blinds(horizontal)">
                                      <p:cBhvr>
                                        <p:cTn id="7" dur="1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box(in)">
                                      <p:cBhvr>
                                        <p:cTn id="12" dur="1000"/>
                                        <p:tgtEl>
                                          <p:spTgt spid="102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 calcmode="lin" valueType="num">
                                      <p:cBhvr>
                                        <p:cTn id="17" dur="1000" fill="hold"/>
                                        <p:tgtEl>
                                          <p:spTgt spid="102403"/>
                                        </p:tgtEl>
                                        <p:attrNameLst>
                                          <p:attrName>ppt_x</p:attrName>
                                        </p:attrNameLst>
                                      </p:cBhvr>
                                      <p:tavLst>
                                        <p:tav tm="0">
                                          <p:val>
                                            <p:strVal val="#ppt_x-.2"/>
                                          </p:val>
                                        </p:tav>
                                        <p:tav tm="100000">
                                          <p:val>
                                            <p:strVal val="#ppt_x"/>
                                          </p:val>
                                        </p:tav>
                                      </p:tavLst>
                                    </p:anim>
                                    <p:anim calcmode="lin" valueType="num">
                                      <p:cBhvr>
                                        <p:cTn id="18" dur="1000" fill="hold"/>
                                        <p:tgtEl>
                                          <p:spTgt spid="10240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4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02406"/>
                                        </p:tgtEl>
                                        <p:attrNameLst>
                                          <p:attrName>style.visibility</p:attrName>
                                        </p:attrNameLst>
                                      </p:cBhvr>
                                      <p:to>
                                        <p:strVal val="visible"/>
                                      </p:to>
                                    </p:set>
                                    <p:anim calcmode="lin" valueType="num">
                                      <p:cBhvr>
                                        <p:cTn id="24" dur="1000" fill="hold"/>
                                        <p:tgtEl>
                                          <p:spTgt spid="102406"/>
                                        </p:tgtEl>
                                        <p:attrNameLst>
                                          <p:attrName>ppt_w</p:attrName>
                                        </p:attrNameLst>
                                      </p:cBhvr>
                                      <p:tavLst>
                                        <p:tav tm="0">
                                          <p:val>
                                            <p:fltVal val="0"/>
                                          </p:val>
                                        </p:tav>
                                        <p:tav tm="100000">
                                          <p:val>
                                            <p:strVal val="#ppt_w"/>
                                          </p:val>
                                        </p:tav>
                                      </p:tavLst>
                                    </p:anim>
                                    <p:anim calcmode="lin" valueType="num">
                                      <p:cBhvr>
                                        <p:cTn id="25" dur="1000" fill="hold"/>
                                        <p:tgtEl>
                                          <p:spTgt spid="102406"/>
                                        </p:tgtEl>
                                        <p:attrNameLst>
                                          <p:attrName>ppt_h</p:attrName>
                                        </p:attrNameLst>
                                      </p:cBhvr>
                                      <p:tavLst>
                                        <p:tav tm="0">
                                          <p:val>
                                            <p:fltVal val="0"/>
                                          </p:val>
                                        </p:tav>
                                        <p:tav tm="100000">
                                          <p:val>
                                            <p:strVal val="#ppt_h"/>
                                          </p:val>
                                        </p:tav>
                                      </p:tavLst>
                                    </p:anim>
                                    <p:anim calcmode="lin" valueType="num">
                                      <p:cBhvr>
                                        <p:cTn id="26" dur="1000" fill="hold"/>
                                        <p:tgtEl>
                                          <p:spTgt spid="102406"/>
                                        </p:tgtEl>
                                        <p:attrNameLst>
                                          <p:attrName>style.rotation</p:attrName>
                                        </p:attrNameLst>
                                      </p:cBhvr>
                                      <p:tavLst>
                                        <p:tav tm="0">
                                          <p:val>
                                            <p:fltVal val="90"/>
                                          </p:val>
                                        </p:tav>
                                        <p:tav tm="100000">
                                          <p:val>
                                            <p:fltVal val="0"/>
                                          </p:val>
                                        </p:tav>
                                      </p:tavLst>
                                    </p:anim>
                                    <p:animEffect transition="in" filter="fade">
                                      <p:cBhvr>
                                        <p:cTn id="27" dur="1000"/>
                                        <p:tgtEl>
                                          <p:spTgt spid="1024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2407">
                                            <p:txEl>
                                              <p:pRg st="0" end="0"/>
                                            </p:txEl>
                                          </p:spTgt>
                                        </p:tgtEl>
                                        <p:attrNameLst>
                                          <p:attrName>style.visibility</p:attrName>
                                        </p:attrNameLst>
                                      </p:cBhvr>
                                      <p:to>
                                        <p:strVal val="visible"/>
                                      </p:to>
                                    </p:set>
                                    <p:animEffect transition="in" filter="blinds(horizontal)">
                                      <p:cBhvr>
                                        <p:cTn id="32" dur="500"/>
                                        <p:tgtEl>
                                          <p:spTgt spid="10240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2407">
                                            <p:txEl>
                                              <p:pRg st="1" end="1"/>
                                            </p:txEl>
                                          </p:spTgt>
                                        </p:tgtEl>
                                        <p:attrNameLst>
                                          <p:attrName>style.visibility</p:attrName>
                                        </p:attrNameLst>
                                      </p:cBhvr>
                                      <p:to>
                                        <p:strVal val="visible"/>
                                      </p:to>
                                    </p:set>
                                    <p:animEffect transition="in" filter="blinds(horizontal)">
                                      <p:cBhvr>
                                        <p:cTn id="37" dur="500"/>
                                        <p:tgtEl>
                                          <p:spTgt spid="10240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2407">
                                            <p:txEl>
                                              <p:pRg st="2" end="2"/>
                                            </p:txEl>
                                          </p:spTgt>
                                        </p:tgtEl>
                                        <p:attrNameLst>
                                          <p:attrName>style.visibility</p:attrName>
                                        </p:attrNameLst>
                                      </p:cBhvr>
                                      <p:to>
                                        <p:strVal val="visible"/>
                                      </p:to>
                                    </p:set>
                                    <p:animEffect transition="in" filter="blinds(horizontal)">
                                      <p:cBhvr>
                                        <p:cTn id="42" dur="500"/>
                                        <p:tgtEl>
                                          <p:spTgt spid="102407">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2407">
                                            <p:txEl>
                                              <p:pRg st="3" end="3"/>
                                            </p:txEl>
                                          </p:spTgt>
                                        </p:tgtEl>
                                        <p:attrNameLst>
                                          <p:attrName>style.visibility</p:attrName>
                                        </p:attrNameLst>
                                      </p:cBhvr>
                                      <p:to>
                                        <p:strVal val="visible"/>
                                      </p:to>
                                    </p:set>
                                    <p:animEffect transition="in" filter="blinds(horizontal)">
                                      <p:cBhvr>
                                        <p:cTn id="47" dur="500"/>
                                        <p:tgtEl>
                                          <p:spTgt spid="1024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P spid="1024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n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descr="090923caobaquat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13716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p:cNvSpPr txBox="1">
            <a:spLocks noChangeArrowheads="1"/>
          </p:cNvSpPr>
          <p:nvPr/>
        </p:nvSpPr>
        <p:spPr bwMode="auto">
          <a:xfrm>
            <a:off x="152400" y="2286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I.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Tìm</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hiểu</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FF00"/>
                </a:solidFill>
                <a:effectLst>
                  <a:outerShdw blurRad="38100" dist="38100" dir="2700000" algn="tl">
                    <a:srgbClr val="C0C0C0"/>
                  </a:outerShdw>
                </a:effectLst>
                <a:latin typeface="Times New Roman" pitchFamily="18" charset="0"/>
                <a:cs typeface="Times New Roman" pitchFamily="18" charset="0"/>
              </a:rPr>
              <a:t>chung</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a:t>
            </a:r>
          </a:p>
        </p:txBody>
      </p:sp>
      <p:sp>
        <p:nvSpPr>
          <p:cNvPr id="103429" name="Text Box 5"/>
          <p:cNvSpPr txBox="1">
            <a:spLocks noChangeArrowheads="1"/>
          </p:cNvSpPr>
          <p:nvPr/>
        </p:nvSpPr>
        <p:spPr bwMode="auto">
          <a:xfrm>
            <a:off x="381000" y="7762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1. </a:t>
            </a:r>
            <a:r>
              <a:rPr lang="en-US" sz="2800" b="1" dirty="0" err="1">
                <a:solidFill>
                  <a:schemeClr val="bg1"/>
                </a:solidFill>
                <a:effectLst>
                  <a:outerShdw blurRad="38100" dist="38100" dir="2700000" algn="tl">
                    <a:srgbClr val="C0C0C0"/>
                  </a:outerShdw>
                </a:effectLst>
                <a:latin typeface="Times New Roman" pitchFamily="18" charset="0"/>
                <a:cs typeface="Times New Roman" pitchFamily="18" charset="0"/>
              </a:rPr>
              <a:t>Tác</a:t>
            </a: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chemeClr val="bg1"/>
                </a:solidFill>
                <a:effectLst>
                  <a:outerShdw blurRad="38100" dist="38100" dir="2700000" algn="tl">
                    <a:srgbClr val="C0C0C0"/>
                  </a:outerShdw>
                </a:effectLst>
                <a:latin typeface="Times New Roman" pitchFamily="18" charset="0"/>
                <a:cs typeface="Times New Roman" pitchFamily="18" charset="0"/>
              </a:rPr>
              <a:t>giả</a:t>
            </a: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a:t>
            </a:r>
          </a:p>
        </p:txBody>
      </p:sp>
      <p:sp>
        <p:nvSpPr>
          <p:cNvPr id="103430" name="Rectangle 6"/>
          <p:cNvSpPr>
            <a:spLocks noChangeArrowheads="1"/>
          </p:cNvSpPr>
          <p:nvPr/>
        </p:nvSpPr>
        <p:spPr bwMode="auto">
          <a:xfrm>
            <a:off x="3873500" y="990600"/>
            <a:ext cx="39624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chemeClr val="accent2"/>
                </a:solidFill>
                <a:latin typeface="Times New Roman" pitchFamily="18" charset="0"/>
                <a:cs typeface="Times New Roman" pitchFamily="18" charset="0"/>
              </a:rPr>
              <a:t>- Con người :</a:t>
            </a:r>
          </a:p>
        </p:txBody>
      </p:sp>
      <p:sp>
        <p:nvSpPr>
          <p:cNvPr id="103431" name="Line 7"/>
          <p:cNvSpPr>
            <a:spLocks noChangeShapeType="1"/>
          </p:cNvSpPr>
          <p:nvPr/>
        </p:nvSpPr>
        <p:spPr bwMode="auto">
          <a:xfrm flipH="1">
            <a:off x="3810000" y="1676400"/>
            <a:ext cx="205740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2" name="AutoShape 8"/>
          <p:cNvSpPr>
            <a:spLocks noChangeArrowheads="1"/>
          </p:cNvSpPr>
          <p:nvPr/>
        </p:nvSpPr>
        <p:spPr bwMode="auto">
          <a:xfrm>
            <a:off x="2590800" y="2362200"/>
            <a:ext cx="2057400" cy="29718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a:latin typeface="Times New Roman" pitchFamily="18" charset="0"/>
                <a:cs typeface="Times New Roman" pitchFamily="18" charset="0"/>
              </a:rPr>
              <a:t>+ Con người </a:t>
            </a:r>
          </a:p>
          <a:p>
            <a:pPr algn="ctr" eaLnBrk="1" hangingPunct="1"/>
            <a:r>
              <a:rPr lang="en-US" sz="2400" b="1">
                <a:solidFill>
                  <a:schemeClr val="accent2"/>
                </a:solidFill>
                <a:latin typeface="Times New Roman" pitchFamily="18" charset="0"/>
                <a:cs typeface="Times New Roman" pitchFamily="18" charset="0"/>
              </a:rPr>
              <a:t>thông minh, </a:t>
            </a:r>
          </a:p>
          <a:p>
            <a:pPr algn="ctr" eaLnBrk="1" hangingPunct="1"/>
            <a:r>
              <a:rPr lang="en-US" sz="2400" b="1">
                <a:solidFill>
                  <a:schemeClr val="accent2"/>
                </a:solidFill>
                <a:latin typeface="Times New Roman" pitchFamily="18" charset="0"/>
                <a:cs typeface="Times New Roman" pitchFamily="18" charset="0"/>
              </a:rPr>
              <a:t>tài hoa</a:t>
            </a:r>
            <a:r>
              <a:rPr lang="en-US" sz="2400">
                <a:latin typeface="Times New Roman" pitchFamily="18" charset="0"/>
                <a:cs typeface="Times New Roman" pitchFamily="18" charset="0"/>
              </a:rPr>
              <a:t>, có </a:t>
            </a:r>
          </a:p>
          <a:p>
            <a:pPr algn="ctr" eaLnBrk="1" hangingPunct="1"/>
            <a:r>
              <a:rPr lang="en-US" sz="2400" b="1">
                <a:solidFill>
                  <a:schemeClr val="accent2"/>
                </a:solidFill>
                <a:latin typeface="Times New Roman" pitchFamily="18" charset="0"/>
                <a:cs typeface="Times New Roman" pitchFamily="18" charset="0"/>
              </a:rPr>
              <a:t>chí lớn</a:t>
            </a:r>
            <a:r>
              <a:rPr lang="en-US" sz="2400">
                <a:latin typeface="Times New Roman" pitchFamily="18" charset="0"/>
                <a:cs typeface="Times New Roman" pitchFamily="18" charset="0"/>
              </a:rPr>
              <a:t>, giàu</a:t>
            </a:r>
          </a:p>
          <a:p>
            <a:pPr algn="ctr" eaLnBrk="1" hangingPunct="1"/>
            <a:r>
              <a:rPr lang="en-US" sz="2400">
                <a:latin typeface="Times New Roman" pitchFamily="18" charset="0"/>
                <a:cs typeface="Times New Roman" pitchFamily="18" charset="0"/>
              </a:rPr>
              <a:t> tâm huyết</a:t>
            </a:r>
          </a:p>
          <a:p>
            <a:pPr algn="ctr" eaLnBrk="1" hangingPunct="1"/>
            <a:r>
              <a:rPr lang="en-US" sz="2400">
                <a:latin typeface="Times New Roman" pitchFamily="18" charset="0"/>
                <a:cs typeface="Times New Roman" pitchFamily="18" charset="0"/>
              </a:rPr>
              <a:t> với đời.</a:t>
            </a:r>
          </a:p>
        </p:txBody>
      </p:sp>
      <p:sp>
        <p:nvSpPr>
          <p:cNvPr id="103433" name="Line 9"/>
          <p:cNvSpPr>
            <a:spLocks noChangeShapeType="1"/>
          </p:cNvSpPr>
          <p:nvPr/>
        </p:nvSpPr>
        <p:spPr bwMode="auto">
          <a:xfrm>
            <a:off x="5867400" y="1676400"/>
            <a:ext cx="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4" name="AutoShape 10"/>
          <p:cNvSpPr>
            <a:spLocks noChangeArrowheads="1"/>
          </p:cNvSpPr>
          <p:nvPr/>
        </p:nvSpPr>
        <p:spPr bwMode="auto">
          <a:xfrm>
            <a:off x="4876800" y="2362200"/>
            <a:ext cx="2133600" cy="30480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a:latin typeface="Times New Roman" pitchFamily="18" charset="0"/>
                <a:cs typeface="Times New Roman" pitchFamily="18" charset="0"/>
              </a:rPr>
              <a:t>+ Cuộc đời gặp</a:t>
            </a:r>
          </a:p>
          <a:p>
            <a:pPr algn="ctr" eaLnBrk="1" hangingPunct="1"/>
            <a:r>
              <a:rPr lang="en-US" sz="2400">
                <a:latin typeface="Times New Roman" pitchFamily="18" charset="0"/>
                <a:cs typeface="Times New Roman" pitchFamily="18" charset="0"/>
              </a:rPr>
              <a:t> nhiều </a:t>
            </a:r>
            <a:r>
              <a:rPr lang="en-US" sz="2400" b="1">
                <a:solidFill>
                  <a:schemeClr val="accent2"/>
                </a:solidFill>
                <a:latin typeface="Times New Roman" pitchFamily="18" charset="0"/>
                <a:cs typeface="Times New Roman" pitchFamily="18" charset="0"/>
              </a:rPr>
              <a:t>lận đận,</a:t>
            </a:r>
          </a:p>
          <a:p>
            <a:pPr algn="ctr" eaLnBrk="1" hangingPunct="1"/>
            <a:r>
              <a:rPr lang="en-US" sz="2400" b="1">
                <a:solidFill>
                  <a:schemeClr val="accent2"/>
                </a:solidFill>
                <a:latin typeface="Times New Roman" pitchFamily="18" charset="0"/>
                <a:cs typeface="Times New Roman" pitchFamily="18" charset="0"/>
              </a:rPr>
              <a:t>trắc trở,</a:t>
            </a:r>
            <a:r>
              <a:rPr lang="en-US" sz="2400">
                <a:latin typeface="Times New Roman" pitchFamily="18" charset="0"/>
                <a:cs typeface="Times New Roman" pitchFamily="18" charset="0"/>
              </a:rPr>
              <a:t> nhất </a:t>
            </a:r>
          </a:p>
          <a:p>
            <a:pPr algn="ctr" eaLnBrk="1" hangingPunct="1"/>
            <a:r>
              <a:rPr lang="en-US" sz="2400">
                <a:latin typeface="Times New Roman" pitchFamily="18" charset="0"/>
                <a:cs typeface="Times New Roman" pitchFamily="18" charset="0"/>
              </a:rPr>
              <a:t>là đường công </a:t>
            </a:r>
          </a:p>
          <a:p>
            <a:pPr algn="ctr" eaLnBrk="1" hangingPunct="1"/>
            <a:r>
              <a:rPr lang="en-US" sz="2400">
                <a:latin typeface="Times New Roman" pitchFamily="18" charset="0"/>
                <a:cs typeface="Times New Roman" pitchFamily="18" charset="0"/>
              </a:rPr>
              <a:t>danh.</a:t>
            </a:r>
          </a:p>
        </p:txBody>
      </p:sp>
      <p:sp>
        <p:nvSpPr>
          <p:cNvPr id="103435" name="Line 11"/>
          <p:cNvSpPr>
            <a:spLocks noChangeShapeType="1"/>
          </p:cNvSpPr>
          <p:nvPr/>
        </p:nvSpPr>
        <p:spPr bwMode="auto">
          <a:xfrm>
            <a:off x="5854700" y="1676400"/>
            <a:ext cx="205740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6" name="AutoShape 12"/>
          <p:cNvSpPr>
            <a:spLocks noChangeArrowheads="1"/>
          </p:cNvSpPr>
          <p:nvPr/>
        </p:nvSpPr>
        <p:spPr bwMode="auto">
          <a:xfrm>
            <a:off x="7162800" y="2362200"/>
            <a:ext cx="1828800" cy="29718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a:latin typeface="Times New Roman" pitchFamily="18" charset="0"/>
                <a:cs typeface="Times New Roman" pitchFamily="18" charset="0"/>
              </a:rPr>
              <a:t>+ Tính cách </a:t>
            </a:r>
          </a:p>
          <a:p>
            <a:pPr algn="ctr" eaLnBrk="1" hangingPunct="1"/>
            <a:r>
              <a:rPr lang="en-US" sz="2400" b="1">
                <a:solidFill>
                  <a:schemeClr val="accent2"/>
                </a:solidFill>
                <a:latin typeface="Times New Roman" pitchFamily="18" charset="0"/>
                <a:cs typeface="Times New Roman" pitchFamily="18" charset="0"/>
              </a:rPr>
              <a:t>cương trực, </a:t>
            </a:r>
          </a:p>
          <a:p>
            <a:pPr algn="ctr" eaLnBrk="1" hangingPunct="1"/>
            <a:r>
              <a:rPr lang="en-US" sz="2400" b="1">
                <a:solidFill>
                  <a:schemeClr val="accent2"/>
                </a:solidFill>
                <a:latin typeface="Times New Roman" pitchFamily="18" charset="0"/>
                <a:cs typeface="Times New Roman" pitchFamily="18" charset="0"/>
              </a:rPr>
              <a:t>mạnh mẽ</a:t>
            </a:r>
          </a:p>
          <a:p>
            <a:pPr algn="ctr" eaLnBrk="1" hangingPunct="1"/>
            <a:r>
              <a:rPr lang="en-US" sz="2400" b="1">
                <a:solidFill>
                  <a:schemeClr val="accent2"/>
                </a:solidFill>
                <a:latin typeface="Times New Roman" pitchFamily="18" charset="0"/>
                <a:cs typeface="Times New Roman" pitchFamily="18" charset="0"/>
              </a:rPr>
              <a:t>phóng túng.</a:t>
            </a:r>
          </a:p>
        </p:txBody>
      </p:sp>
      <p:sp>
        <p:nvSpPr>
          <p:cNvPr id="103437" name="AutoShape 13"/>
          <p:cNvSpPr>
            <a:spLocks noChangeArrowheads="1"/>
          </p:cNvSpPr>
          <p:nvPr/>
        </p:nvSpPr>
        <p:spPr bwMode="auto">
          <a:xfrm>
            <a:off x="1752600" y="5334000"/>
            <a:ext cx="7391400" cy="1524000"/>
          </a:xfrm>
          <a:prstGeom prst="ribbon">
            <a:avLst>
              <a:gd name="adj1" fmla="val 25833"/>
              <a:gd name="adj2" fmla="val 6546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solidFill>
                  <a:srgbClr val="000066"/>
                </a:solidFill>
                <a:latin typeface="Times New Roman" pitchFamily="18" charset="0"/>
                <a:cs typeface="Times New Roman" pitchFamily="18" charset="0"/>
                <a:sym typeface="Wingdings" pitchFamily="2" charset="2"/>
              </a:rPr>
              <a:t> </a:t>
            </a:r>
            <a:r>
              <a:rPr lang="en-US" sz="2400" b="1">
                <a:solidFill>
                  <a:srgbClr val="000066"/>
                </a:solidFill>
                <a:latin typeface="Times New Roman" pitchFamily="18" charset="0"/>
                <a:cs typeface="Times New Roman" pitchFamily="18" charset="0"/>
              </a:rPr>
              <a:t>Để lại dấu ấn đậm nét </a:t>
            </a:r>
          </a:p>
          <a:p>
            <a:pPr algn="ctr" eaLnBrk="1" hangingPunct="1"/>
            <a:r>
              <a:rPr lang="en-US" sz="2400" b="1">
                <a:solidFill>
                  <a:srgbClr val="000066"/>
                </a:solidFill>
                <a:latin typeface="Times New Roman" pitchFamily="18" charset="0"/>
                <a:cs typeface="Times New Roman" pitchFamily="18" charset="0"/>
              </a:rPr>
              <a:t>trong thơ văn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3430"/>
                                        </p:tgtEl>
                                        <p:attrNameLst>
                                          <p:attrName>style.visibility</p:attrName>
                                        </p:attrNameLst>
                                      </p:cBhvr>
                                      <p:to>
                                        <p:strVal val="visible"/>
                                      </p:to>
                                    </p:set>
                                    <p:anim calcmode="lin" valueType="num">
                                      <p:cBhvr>
                                        <p:cTn id="7" dur="1000" fill="hold"/>
                                        <p:tgtEl>
                                          <p:spTgt spid="103430"/>
                                        </p:tgtEl>
                                        <p:attrNameLst>
                                          <p:attrName>ppt_w</p:attrName>
                                        </p:attrNameLst>
                                      </p:cBhvr>
                                      <p:tavLst>
                                        <p:tav tm="0">
                                          <p:val>
                                            <p:fltVal val="0"/>
                                          </p:val>
                                        </p:tav>
                                        <p:tav tm="100000">
                                          <p:val>
                                            <p:strVal val="#ppt_w"/>
                                          </p:val>
                                        </p:tav>
                                      </p:tavLst>
                                    </p:anim>
                                    <p:anim calcmode="lin" valueType="num">
                                      <p:cBhvr>
                                        <p:cTn id="8" dur="1000" fill="hold"/>
                                        <p:tgtEl>
                                          <p:spTgt spid="103430"/>
                                        </p:tgtEl>
                                        <p:attrNameLst>
                                          <p:attrName>ppt_h</p:attrName>
                                        </p:attrNameLst>
                                      </p:cBhvr>
                                      <p:tavLst>
                                        <p:tav tm="0">
                                          <p:val>
                                            <p:fltVal val="0"/>
                                          </p:val>
                                        </p:tav>
                                        <p:tav tm="100000">
                                          <p:val>
                                            <p:strVal val="#ppt_h"/>
                                          </p:val>
                                        </p:tav>
                                      </p:tavLst>
                                    </p:anim>
                                    <p:anim calcmode="lin" valueType="num">
                                      <p:cBhvr>
                                        <p:cTn id="9" dur="1000" fill="hold"/>
                                        <p:tgtEl>
                                          <p:spTgt spid="103430"/>
                                        </p:tgtEl>
                                        <p:attrNameLst>
                                          <p:attrName>style.rotation</p:attrName>
                                        </p:attrNameLst>
                                      </p:cBhvr>
                                      <p:tavLst>
                                        <p:tav tm="0">
                                          <p:val>
                                            <p:fltVal val="90"/>
                                          </p:val>
                                        </p:tav>
                                        <p:tav tm="100000">
                                          <p:val>
                                            <p:fltVal val="0"/>
                                          </p:val>
                                        </p:tav>
                                      </p:tavLst>
                                    </p:anim>
                                    <p:animEffect transition="in" filter="fade">
                                      <p:cBhvr>
                                        <p:cTn id="10" dur="1000"/>
                                        <p:tgtEl>
                                          <p:spTgt spid="1034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3431"/>
                                        </p:tgtEl>
                                        <p:attrNameLst>
                                          <p:attrName>style.visibility</p:attrName>
                                        </p:attrNameLst>
                                      </p:cBhvr>
                                      <p:to>
                                        <p:strVal val="visible"/>
                                      </p:to>
                                    </p:set>
                                    <p:animEffect transition="in" filter="box(in)">
                                      <p:cBhvr>
                                        <p:cTn id="15" dur="500"/>
                                        <p:tgtEl>
                                          <p:spTgt spid="1034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03432"/>
                                        </p:tgtEl>
                                        <p:attrNameLst>
                                          <p:attrName>style.visibility</p:attrName>
                                        </p:attrNameLst>
                                      </p:cBhvr>
                                      <p:to>
                                        <p:strVal val="visible"/>
                                      </p:to>
                                    </p:set>
                                    <p:anim calcmode="lin" valueType="num">
                                      <p:cBhvr>
                                        <p:cTn id="20" dur="1000" fill="hold"/>
                                        <p:tgtEl>
                                          <p:spTgt spid="103432"/>
                                        </p:tgtEl>
                                        <p:attrNameLst>
                                          <p:attrName>ppt_w</p:attrName>
                                        </p:attrNameLst>
                                      </p:cBhvr>
                                      <p:tavLst>
                                        <p:tav tm="0">
                                          <p:val>
                                            <p:fltVal val="0"/>
                                          </p:val>
                                        </p:tav>
                                        <p:tav tm="100000">
                                          <p:val>
                                            <p:strVal val="#ppt_w"/>
                                          </p:val>
                                        </p:tav>
                                      </p:tavLst>
                                    </p:anim>
                                    <p:anim calcmode="lin" valueType="num">
                                      <p:cBhvr>
                                        <p:cTn id="21" dur="1000" fill="hold"/>
                                        <p:tgtEl>
                                          <p:spTgt spid="103432"/>
                                        </p:tgtEl>
                                        <p:attrNameLst>
                                          <p:attrName>ppt_h</p:attrName>
                                        </p:attrNameLst>
                                      </p:cBhvr>
                                      <p:tavLst>
                                        <p:tav tm="0">
                                          <p:val>
                                            <p:fltVal val="0"/>
                                          </p:val>
                                        </p:tav>
                                        <p:tav tm="100000">
                                          <p:val>
                                            <p:strVal val="#ppt_h"/>
                                          </p:val>
                                        </p:tav>
                                      </p:tavLst>
                                    </p:anim>
                                    <p:anim calcmode="lin" valueType="num">
                                      <p:cBhvr>
                                        <p:cTn id="22" dur="1000" fill="hold"/>
                                        <p:tgtEl>
                                          <p:spTgt spid="103432"/>
                                        </p:tgtEl>
                                        <p:attrNameLst>
                                          <p:attrName>style.rotation</p:attrName>
                                        </p:attrNameLst>
                                      </p:cBhvr>
                                      <p:tavLst>
                                        <p:tav tm="0">
                                          <p:val>
                                            <p:fltVal val="90"/>
                                          </p:val>
                                        </p:tav>
                                        <p:tav tm="100000">
                                          <p:val>
                                            <p:fltVal val="0"/>
                                          </p:val>
                                        </p:tav>
                                      </p:tavLst>
                                    </p:anim>
                                    <p:animEffect transition="in" filter="fade">
                                      <p:cBhvr>
                                        <p:cTn id="23" dur="1000"/>
                                        <p:tgtEl>
                                          <p:spTgt spid="1034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3433"/>
                                        </p:tgtEl>
                                        <p:attrNameLst>
                                          <p:attrName>style.visibility</p:attrName>
                                        </p:attrNameLst>
                                      </p:cBhvr>
                                      <p:to>
                                        <p:strVal val="visible"/>
                                      </p:to>
                                    </p:set>
                                    <p:animEffect transition="in" filter="blinds(horizontal)">
                                      <p:cBhvr>
                                        <p:cTn id="28" dur="500"/>
                                        <p:tgtEl>
                                          <p:spTgt spid="1034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03434"/>
                                        </p:tgtEl>
                                        <p:attrNameLst>
                                          <p:attrName>style.visibility</p:attrName>
                                        </p:attrNameLst>
                                      </p:cBhvr>
                                      <p:to>
                                        <p:strVal val="visible"/>
                                      </p:to>
                                    </p:set>
                                    <p:anim calcmode="lin" valueType="num">
                                      <p:cBhvr>
                                        <p:cTn id="33" dur="1000" fill="hold"/>
                                        <p:tgtEl>
                                          <p:spTgt spid="103434"/>
                                        </p:tgtEl>
                                        <p:attrNameLst>
                                          <p:attrName>ppt_w</p:attrName>
                                        </p:attrNameLst>
                                      </p:cBhvr>
                                      <p:tavLst>
                                        <p:tav tm="0">
                                          <p:val>
                                            <p:fltVal val="0"/>
                                          </p:val>
                                        </p:tav>
                                        <p:tav tm="100000">
                                          <p:val>
                                            <p:strVal val="#ppt_w"/>
                                          </p:val>
                                        </p:tav>
                                      </p:tavLst>
                                    </p:anim>
                                    <p:anim calcmode="lin" valueType="num">
                                      <p:cBhvr>
                                        <p:cTn id="34" dur="1000" fill="hold"/>
                                        <p:tgtEl>
                                          <p:spTgt spid="103434"/>
                                        </p:tgtEl>
                                        <p:attrNameLst>
                                          <p:attrName>ppt_h</p:attrName>
                                        </p:attrNameLst>
                                      </p:cBhvr>
                                      <p:tavLst>
                                        <p:tav tm="0">
                                          <p:val>
                                            <p:fltVal val="0"/>
                                          </p:val>
                                        </p:tav>
                                        <p:tav tm="100000">
                                          <p:val>
                                            <p:strVal val="#ppt_h"/>
                                          </p:val>
                                        </p:tav>
                                      </p:tavLst>
                                    </p:anim>
                                    <p:anim calcmode="lin" valueType="num">
                                      <p:cBhvr>
                                        <p:cTn id="35" dur="1000" fill="hold"/>
                                        <p:tgtEl>
                                          <p:spTgt spid="103434"/>
                                        </p:tgtEl>
                                        <p:attrNameLst>
                                          <p:attrName>style.rotation</p:attrName>
                                        </p:attrNameLst>
                                      </p:cBhvr>
                                      <p:tavLst>
                                        <p:tav tm="0">
                                          <p:val>
                                            <p:fltVal val="90"/>
                                          </p:val>
                                        </p:tav>
                                        <p:tav tm="100000">
                                          <p:val>
                                            <p:fltVal val="0"/>
                                          </p:val>
                                        </p:tav>
                                      </p:tavLst>
                                    </p:anim>
                                    <p:animEffect transition="in" filter="fade">
                                      <p:cBhvr>
                                        <p:cTn id="36" dur="1000"/>
                                        <p:tgtEl>
                                          <p:spTgt spid="1034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3435"/>
                                        </p:tgtEl>
                                        <p:attrNameLst>
                                          <p:attrName>style.visibility</p:attrName>
                                        </p:attrNameLst>
                                      </p:cBhvr>
                                      <p:to>
                                        <p:strVal val="visible"/>
                                      </p:to>
                                    </p:set>
                                    <p:animEffect transition="in" filter="blinds(horizontal)">
                                      <p:cBhvr>
                                        <p:cTn id="41" dur="500"/>
                                        <p:tgtEl>
                                          <p:spTgt spid="1034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03436"/>
                                        </p:tgtEl>
                                        <p:attrNameLst>
                                          <p:attrName>style.visibility</p:attrName>
                                        </p:attrNameLst>
                                      </p:cBhvr>
                                      <p:to>
                                        <p:strVal val="visible"/>
                                      </p:to>
                                    </p:set>
                                    <p:anim calcmode="lin" valueType="num">
                                      <p:cBhvr>
                                        <p:cTn id="46" dur="1000" fill="hold"/>
                                        <p:tgtEl>
                                          <p:spTgt spid="103436"/>
                                        </p:tgtEl>
                                        <p:attrNameLst>
                                          <p:attrName>ppt_w</p:attrName>
                                        </p:attrNameLst>
                                      </p:cBhvr>
                                      <p:tavLst>
                                        <p:tav tm="0">
                                          <p:val>
                                            <p:fltVal val="0"/>
                                          </p:val>
                                        </p:tav>
                                        <p:tav tm="100000">
                                          <p:val>
                                            <p:strVal val="#ppt_w"/>
                                          </p:val>
                                        </p:tav>
                                      </p:tavLst>
                                    </p:anim>
                                    <p:anim calcmode="lin" valueType="num">
                                      <p:cBhvr>
                                        <p:cTn id="47" dur="1000" fill="hold"/>
                                        <p:tgtEl>
                                          <p:spTgt spid="103436"/>
                                        </p:tgtEl>
                                        <p:attrNameLst>
                                          <p:attrName>ppt_h</p:attrName>
                                        </p:attrNameLst>
                                      </p:cBhvr>
                                      <p:tavLst>
                                        <p:tav tm="0">
                                          <p:val>
                                            <p:fltVal val="0"/>
                                          </p:val>
                                        </p:tav>
                                        <p:tav tm="100000">
                                          <p:val>
                                            <p:strVal val="#ppt_h"/>
                                          </p:val>
                                        </p:tav>
                                      </p:tavLst>
                                    </p:anim>
                                    <p:anim calcmode="lin" valueType="num">
                                      <p:cBhvr>
                                        <p:cTn id="48" dur="1000" fill="hold"/>
                                        <p:tgtEl>
                                          <p:spTgt spid="103436"/>
                                        </p:tgtEl>
                                        <p:attrNameLst>
                                          <p:attrName>style.rotation</p:attrName>
                                        </p:attrNameLst>
                                      </p:cBhvr>
                                      <p:tavLst>
                                        <p:tav tm="0">
                                          <p:val>
                                            <p:fltVal val="90"/>
                                          </p:val>
                                        </p:tav>
                                        <p:tav tm="100000">
                                          <p:val>
                                            <p:fltVal val="0"/>
                                          </p:val>
                                        </p:tav>
                                      </p:tavLst>
                                    </p:anim>
                                    <p:animEffect transition="in" filter="fade">
                                      <p:cBhvr>
                                        <p:cTn id="49" dur="1000"/>
                                        <p:tgtEl>
                                          <p:spTgt spid="10343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3437"/>
                                        </p:tgtEl>
                                        <p:attrNameLst>
                                          <p:attrName>style.visibility</p:attrName>
                                        </p:attrNameLst>
                                      </p:cBhvr>
                                      <p:to>
                                        <p:strVal val="visible"/>
                                      </p:to>
                                    </p:set>
                                    <p:animEffect transition="in" filter="fade">
                                      <p:cBhvr>
                                        <p:cTn id="54" dur="1000"/>
                                        <p:tgtEl>
                                          <p:spTgt spid="10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2" grpId="0" animBg="1"/>
      <p:bldP spid="103433" grpId="0" animBg="1"/>
      <p:bldP spid="103434" grpId="0" animBg="1"/>
      <p:bldP spid="103435" grpId="0" animBg="1"/>
      <p:bldP spid="103436" grpId="0" animBg="1"/>
      <p:bldP spid="1034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and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AutoShape 3"/>
          <p:cNvSpPr>
            <a:spLocks noChangeArrowheads="1"/>
          </p:cNvSpPr>
          <p:nvPr/>
        </p:nvSpPr>
        <p:spPr bwMode="auto">
          <a:xfrm>
            <a:off x="152400" y="609600"/>
            <a:ext cx="1828800" cy="38100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400" b="1">
                <a:latin typeface="Times New Roman" pitchFamily="18" charset="0"/>
                <a:cs typeface="Times New Roman" pitchFamily="18" charset="0"/>
              </a:rPr>
              <a:t>- Sự nghiệp</a:t>
            </a:r>
          </a:p>
          <a:p>
            <a:pPr eaLnBrk="1" hangingPunct="1"/>
            <a:r>
              <a:rPr lang="en-US" sz="2400" b="1">
                <a:latin typeface="Times New Roman" pitchFamily="18" charset="0"/>
                <a:cs typeface="Times New Roman" pitchFamily="18" charset="0"/>
              </a:rPr>
              <a:t>sáng tác:</a:t>
            </a:r>
          </a:p>
          <a:p>
            <a:pPr eaLnBrk="1" hangingPunct="1"/>
            <a:endParaRPr lang="en-US" sz="2400"/>
          </a:p>
        </p:txBody>
      </p:sp>
      <p:sp>
        <p:nvSpPr>
          <p:cNvPr id="105476" name="AutoShape 4"/>
          <p:cNvSpPr>
            <a:spLocks noChangeArrowheads="1"/>
          </p:cNvSpPr>
          <p:nvPr/>
        </p:nvSpPr>
        <p:spPr bwMode="auto">
          <a:xfrm>
            <a:off x="2133600" y="228600"/>
            <a:ext cx="2590800" cy="4724400"/>
          </a:xfrm>
          <a:prstGeom prst="horizontalScroll">
            <a:avLst>
              <a:gd name="adj" fmla="val 12500"/>
            </a:avLst>
          </a:prstGeom>
          <a:solidFill>
            <a:schemeClr val="bg1"/>
          </a:solidFill>
          <a:ln w="9525">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400"/>
              <a:t> </a:t>
            </a:r>
            <a:r>
              <a:rPr lang="en-US" sz="2400">
                <a:latin typeface="Times New Roman" pitchFamily="18" charset="0"/>
                <a:cs typeface="Times New Roman" pitchFamily="18" charset="0"/>
              </a:rPr>
              <a:t>+ Khoảng </a:t>
            </a:r>
          </a:p>
          <a:p>
            <a:pPr eaLnBrk="1" hangingPunct="1"/>
            <a:r>
              <a:rPr lang="en-US" sz="2400" b="1">
                <a:solidFill>
                  <a:schemeClr val="accent2"/>
                </a:solidFill>
                <a:latin typeface="Times New Roman" pitchFamily="18" charset="0"/>
                <a:cs typeface="Times New Roman" pitchFamily="18" charset="0"/>
              </a:rPr>
              <a:t>1400 bài thơ.</a:t>
            </a:r>
          </a:p>
          <a:p>
            <a:pPr eaLnBrk="1" hangingPunct="1"/>
            <a:r>
              <a:rPr lang="en-US" sz="2400">
                <a:latin typeface="Times New Roman" pitchFamily="18" charset="0"/>
                <a:cs typeface="Times New Roman" pitchFamily="18" charset="0"/>
              </a:rPr>
              <a:t>Trên </a:t>
            </a:r>
            <a:r>
              <a:rPr lang="en-US" sz="2400" b="1">
                <a:solidFill>
                  <a:schemeClr val="accent2"/>
                </a:solidFill>
                <a:latin typeface="Times New Roman" pitchFamily="18" charset="0"/>
                <a:cs typeface="Times New Roman" pitchFamily="18" charset="0"/>
              </a:rPr>
              <a:t>20 bài </a:t>
            </a:r>
          </a:p>
          <a:p>
            <a:pPr eaLnBrk="1" hangingPunct="1"/>
            <a:r>
              <a:rPr lang="en-US" sz="2400" b="1">
                <a:solidFill>
                  <a:schemeClr val="accent2"/>
                </a:solidFill>
                <a:latin typeface="Times New Roman" pitchFamily="18" charset="0"/>
                <a:cs typeface="Times New Roman" pitchFamily="18" charset="0"/>
              </a:rPr>
              <a:t>văn xuôi.</a:t>
            </a:r>
          </a:p>
          <a:p>
            <a:pPr eaLnBrk="1" hangingPunct="1"/>
            <a:r>
              <a:rPr lang="en-US" sz="2400">
                <a:latin typeface="Times New Roman" pitchFamily="18" charset="0"/>
                <a:cs typeface="Times New Roman" pitchFamily="18" charset="0"/>
              </a:rPr>
              <a:t>Một số bài</a:t>
            </a:r>
          </a:p>
          <a:p>
            <a:pPr eaLnBrk="1" hangingPunct="1"/>
            <a:r>
              <a:rPr lang="en-US" sz="2400" b="1">
                <a:solidFill>
                  <a:schemeClr val="accent2"/>
                </a:solidFill>
                <a:latin typeface="Times New Roman" pitchFamily="18" charset="0"/>
                <a:cs typeface="Times New Roman" pitchFamily="18" charset="0"/>
              </a:rPr>
              <a:t>phú, hát nói</a:t>
            </a:r>
          </a:p>
          <a:p>
            <a:pPr eaLnBrk="1" hangingPunct="1"/>
            <a:r>
              <a:rPr lang="en-US" sz="2400" b="1">
                <a:solidFill>
                  <a:schemeClr val="accent2"/>
                </a:solidFill>
                <a:latin typeface="Times New Roman" pitchFamily="18" charset="0"/>
                <a:cs typeface="Times New Roman" pitchFamily="18" charset="0"/>
              </a:rPr>
              <a:t>câu đối…</a:t>
            </a:r>
          </a:p>
          <a:p>
            <a:pPr eaLnBrk="1" hangingPunct="1"/>
            <a:endParaRPr lang="en-US" sz="2400" b="1">
              <a:solidFill>
                <a:schemeClr val="accent2"/>
              </a:solidFill>
            </a:endParaRPr>
          </a:p>
        </p:txBody>
      </p:sp>
      <p:sp>
        <p:nvSpPr>
          <p:cNvPr id="105477" name="AutoShape 5"/>
          <p:cNvSpPr>
            <a:spLocks noChangeArrowheads="1"/>
          </p:cNvSpPr>
          <p:nvPr/>
        </p:nvSpPr>
        <p:spPr bwMode="auto">
          <a:xfrm>
            <a:off x="4343400" y="1752600"/>
            <a:ext cx="563563" cy="1752600"/>
          </a:xfrm>
          <a:prstGeom prst="rightArrow">
            <a:avLst>
              <a:gd name="adj1" fmla="val 50000"/>
              <a:gd name="adj2" fmla="val 25000"/>
            </a:avLst>
          </a:prstGeom>
          <a:solidFill>
            <a:srgbClr val="CCFF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05478" name="AutoShape 6"/>
          <p:cNvSpPr>
            <a:spLocks noChangeArrowheads="1"/>
          </p:cNvSpPr>
          <p:nvPr/>
        </p:nvSpPr>
        <p:spPr bwMode="auto">
          <a:xfrm>
            <a:off x="4876800" y="228600"/>
            <a:ext cx="4114800" cy="4419600"/>
          </a:xfrm>
          <a:prstGeom prst="foldedCorner">
            <a:avLst>
              <a:gd name="adj" fmla="val 12500"/>
            </a:avLst>
          </a:prstGeom>
          <a:solidFill>
            <a:schemeClr val="bg1"/>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a:solidFill>
                  <a:schemeClr val="accent2"/>
                </a:solidFill>
                <a:latin typeface="Times New Roman" pitchFamily="18" charset="0"/>
                <a:cs typeface="Times New Roman" pitchFamily="18" charset="0"/>
              </a:rPr>
              <a:t>+ Nội dung:</a:t>
            </a:r>
          </a:p>
          <a:p>
            <a:pPr algn="just" eaLnBrk="1" hangingPunct="1"/>
            <a:r>
              <a:rPr lang="en-US" sz="2400">
                <a:solidFill>
                  <a:srgbClr val="080808"/>
                </a:solidFill>
                <a:latin typeface="Times New Roman" pitchFamily="18" charset="0"/>
                <a:cs typeface="Times New Roman" pitchFamily="18" charset="0"/>
              </a:rPr>
              <a:t>   . Tình cảm tha thi</a:t>
            </a:r>
            <a:r>
              <a:rPr lang="en-US" sz="2400">
                <a:latin typeface="Times New Roman" pitchFamily="18" charset="0"/>
                <a:cs typeface="Times New Roman" pitchFamily="18" charset="0"/>
              </a:rPr>
              <a:t>ết</a:t>
            </a:r>
            <a:r>
              <a:rPr lang="en-US" sz="2400">
                <a:solidFill>
                  <a:srgbClr val="080808"/>
                </a:solidFill>
                <a:latin typeface="Times New Roman" pitchFamily="18" charset="0"/>
                <a:cs typeface="Times New Roman" pitchFamily="18" charset="0"/>
              </a:rPr>
              <a:t> v</a:t>
            </a:r>
            <a:r>
              <a:rPr lang="en-US" sz="2400">
                <a:latin typeface="Times New Roman" pitchFamily="18" charset="0"/>
                <a:cs typeface="Times New Roman" pitchFamily="18" charset="0"/>
              </a:rPr>
              <a:t>ới</a:t>
            </a:r>
            <a:r>
              <a:rPr lang="en-US" sz="2400">
                <a:solidFill>
                  <a:srgbClr val="080808"/>
                </a:solidFill>
                <a:latin typeface="Times New Roman" pitchFamily="18" charset="0"/>
                <a:cs typeface="Times New Roman" pitchFamily="18" charset="0"/>
              </a:rPr>
              <a:t> quê </a:t>
            </a:r>
          </a:p>
          <a:p>
            <a:pPr algn="just" eaLnBrk="1" hangingPunct="1"/>
            <a:r>
              <a:rPr lang="en-US" sz="2400">
                <a:solidFill>
                  <a:srgbClr val="080808"/>
                </a:solidFill>
                <a:latin typeface="Times New Roman" pitchFamily="18" charset="0"/>
                <a:cs typeface="Times New Roman" pitchFamily="18" charset="0"/>
              </a:rPr>
              <a:t>hương, xứ sở, với con người </a:t>
            </a:r>
          </a:p>
          <a:p>
            <a:pPr algn="just" eaLnBrk="1" hangingPunct="1"/>
            <a:r>
              <a:rPr lang="en-US" sz="2400">
                <a:solidFill>
                  <a:srgbClr val="080808"/>
                </a:solidFill>
                <a:latin typeface="Times New Roman" pitchFamily="18" charset="0"/>
                <a:cs typeface="Times New Roman" pitchFamily="18" charset="0"/>
              </a:rPr>
              <a:t>   . Phê phán chế độ phong </a:t>
            </a:r>
          </a:p>
          <a:p>
            <a:pPr algn="just" eaLnBrk="1" hangingPunct="1"/>
            <a:r>
              <a:rPr lang="en-US" sz="2400">
                <a:solidFill>
                  <a:srgbClr val="080808"/>
                </a:solidFill>
                <a:latin typeface="Times New Roman" pitchFamily="18" charset="0"/>
                <a:cs typeface="Times New Roman" pitchFamily="18" charset="0"/>
              </a:rPr>
              <a:t>kiến bảo thủ, trì trệ.</a:t>
            </a:r>
          </a:p>
          <a:p>
            <a:pPr algn="just" eaLnBrk="1" hangingPunct="1"/>
            <a:r>
              <a:rPr lang="en-US" sz="2400">
                <a:solidFill>
                  <a:srgbClr val="080808"/>
                </a:solidFill>
                <a:latin typeface="Times New Roman" pitchFamily="18" charset="0"/>
                <a:cs typeface="Times New Roman" pitchFamily="18" charset="0"/>
              </a:rPr>
              <a:t>   . Chứa đựng tư tưởng khai </a:t>
            </a:r>
          </a:p>
          <a:p>
            <a:pPr algn="just" eaLnBrk="1" hangingPunct="1"/>
            <a:r>
              <a:rPr lang="en-US" sz="2400">
                <a:solidFill>
                  <a:srgbClr val="080808"/>
                </a:solidFill>
                <a:latin typeface="Times New Roman" pitchFamily="18" charset="0"/>
                <a:cs typeface="Times New Roman" pitchFamily="18" charset="0"/>
              </a:rPr>
              <a:t>sáng, phản ánh nhu cầu </a:t>
            </a:r>
          </a:p>
          <a:p>
            <a:pPr algn="just" eaLnBrk="1" hangingPunct="1"/>
            <a:r>
              <a:rPr lang="en-US" sz="2400">
                <a:solidFill>
                  <a:srgbClr val="080808"/>
                </a:solidFill>
                <a:latin typeface="Times New Roman" pitchFamily="18" charset="0"/>
                <a:cs typeface="Times New Roman" pitchFamily="18" charset="0"/>
              </a:rPr>
              <a:t>đổi mới.</a:t>
            </a:r>
          </a:p>
        </p:txBody>
      </p:sp>
      <p:sp>
        <p:nvSpPr>
          <p:cNvPr id="105479" name="AutoShape 7"/>
          <p:cNvSpPr>
            <a:spLocks noChangeArrowheads="1"/>
          </p:cNvSpPr>
          <p:nvPr/>
        </p:nvSpPr>
        <p:spPr bwMode="auto">
          <a:xfrm>
            <a:off x="457200" y="4648200"/>
            <a:ext cx="7648575" cy="1905000"/>
          </a:xfrm>
          <a:prstGeom prst="upArrowCallout">
            <a:avLst>
              <a:gd name="adj1" fmla="val 100375"/>
              <a:gd name="adj2" fmla="val 100375"/>
              <a:gd name="adj3" fmla="val 16667"/>
              <a:gd name="adj4" fmla="val 66667"/>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solidFill>
                  <a:srgbClr val="0000FF"/>
                </a:solidFill>
                <a:latin typeface="Times New Roman" pitchFamily="18" charset="0"/>
                <a:cs typeface="Times New Roman" pitchFamily="18" charset="0"/>
                <a:sym typeface="Wingdings" pitchFamily="2" charset="2"/>
              </a:rPr>
              <a:t> </a:t>
            </a:r>
            <a:r>
              <a:rPr lang="en-US" sz="2400" b="1">
                <a:solidFill>
                  <a:srgbClr val="0000FF"/>
                </a:solidFill>
                <a:latin typeface="Times New Roman" pitchFamily="18" charset="0"/>
                <a:cs typeface="Times New Roman" pitchFamily="18" charset="0"/>
              </a:rPr>
              <a:t>Người đời suy tôn ông là “Thánh Quát” </a:t>
            </a:r>
          </a:p>
          <a:p>
            <a:pPr algn="ctr" eaLnBrk="1" hangingPunct="1"/>
            <a:r>
              <a:rPr lang="en-US" sz="2400" b="1">
                <a:solidFill>
                  <a:srgbClr val="0000FF"/>
                </a:solidFill>
                <a:latin typeface="Times New Roman" pitchFamily="18" charset="0"/>
                <a:cs typeface="Times New Roman" pitchFamily="18" charset="0"/>
              </a:rPr>
              <a:t>(Trong “Thần Siêu Thánh Quát”)</a:t>
            </a:r>
          </a:p>
        </p:txBody>
      </p:sp>
      <p:sp>
        <p:nvSpPr>
          <p:cNvPr id="105480" name="AutoShape 8"/>
          <p:cNvSpPr>
            <a:spLocks noChangeArrowheads="1"/>
          </p:cNvSpPr>
          <p:nvPr/>
        </p:nvSpPr>
        <p:spPr bwMode="auto">
          <a:xfrm>
            <a:off x="1955800" y="1752600"/>
            <a:ext cx="482600" cy="1295400"/>
          </a:xfrm>
          <a:prstGeom prst="rightArrow">
            <a:avLst>
              <a:gd name="adj1" fmla="val 50000"/>
              <a:gd name="adj2" fmla="val 25000"/>
            </a:avLst>
          </a:prstGeom>
          <a:solidFill>
            <a:srgbClr val="CC99FF"/>
          </a:solidFill>
          <a:ln w="9525">
            <a:solidFill>
              <a:srgbClr val="CC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blinds(horizontal)">
                                      <p:cBhvr>
                                        <p:cTn id="7" dur="1000"/>
                                        <p:tgtEl>
                                          <p:spTgt spid="105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480"/>
                                        </p:tgtEl>
                                        <p:attrNameLst>
                                          <p:attrName>style.visibility</p:attrName>
                                        </p:attrNameLst>
                                      </p:cBhvr>
                                      <p:to>
                                        <p:strVal val="visible"/>
                                      </p:to>
                                    </p:set>
                                    <p:animEffect transition="in" filter="blinds(horizontal)">
                                      <p:cBhvr>
                                        <p:cTn id="12" dur="500"/>
                                        <p:tgtEl>
                                          <p:spTgt spid="105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105476"/>
                                        </p:tgtEl>
                                        <p:attrNameLst>
                                          <p:attrName>style.visibility</p:attrName>
                                        </p:attrNameLst>
                                      </p:cBhvr>
                                      <p:to>
                                        <p:strVal val="visible"/>
                                      </p:to>
                                    </p:set>
                                    <p:anim calcmode="lin" valueType="num">
                                      <p:cBhvr>
                                        <p:cTn id="17" dur="1000" fill="hold"/>
                                        <p:tgtEl>
                                          <p:spTgt spid="105476"/>
                                        </p:tgtEl>
                                        <p:attrNameLst>
                                          <p:attrName>ppt_w</p:attrName>
                                        </p:attrNameLst>
                                      </p:cBhvr>
                                      <p:tavLst>
                                        <p:tav tm="0">
                                          <p:val>
                                            <p:fltVal val="0"/>
                                          </p:val>
                                        </p:tav>
                                        <p:tav tm="100000">
                                          <p:val>
                                            <p:strVal val="#ppt_w"/>
                                          </p:val>
                                        </p:tav>
                                      </p:tavLst>
                                    </p:anim>
                                    <p:anim calcmode="lin" valueType="num">
                                      <p:cBhvr>
                                        <p:cTn id="18" dur="1000" fill="hold"/>
                                        <p:tgtEl>
                                          <p:spTgt spid="105476"/>
                                        </p:tgtEl>
                                        <p:attrNameLst>
                                          <p:attrName>ppt_h</p:attrName>
                                        </p:attrNameLst>
                                      </p:cBhvr>
                                      <p:tavLst>
                                        <p:tav tm="0">
                                          <p:val>
                                            <p:fltVal val="0"/>
                                          </p:val>
                                        </p:tav>
                                        <p:tav tm="100000">
                                          <p:val>
                                            <p:strVal val="#ppt_h"/>
                                          </p:val>
                                        </p:tav>
                                      </p:tavLst>
                                    </p:anim>
                                    <p:anim calcmode="lin" valueType="num">
                                      <p:cBhvr>
                                        <p:cTn id="19" dur="1000" fill="hold"/>
                                        <p:tgtEl>
                                          <p:spTgt spid="105476"/>
                                        </p:tgtEl>
                                        <p:attrNameLst>
                                          <p:attrName>style.rotation</p:attrName>
                                        </p:attrNameLst>
                                      </p:cBhvr>
                                      <p:tavLst>
                                        <p:tav tm="0">
                                          <p:val>
                                            <p:fltVal val="90"/>
                                          </p:val>
                                        </p:tav>
                                        <p:tav tm="100000">
                                          <p:val>
                                            <p:fltVal val="0"/>
                                          </p:val>
                                        </p:tav>
                                      </p:tavLst>
                                    </p:anim>
                                    <p:animEffect transition="in" filter="fade">
                                      <p:cBhvr>
                                        <p:cTn id="20" dur="1000"/>
                                        <p:tgtEl>
                                          <p:spTgt spid="1054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5477"/>
                                        </p:tgtEl>
                                        <p:attrNameLst>
                                          <p:attrName>style.visibility</p:attrName>
                                        </p:attrNameLst>
                                      </p:cBhvr>
                                      <p:to>
                                        <p:strVal val="visible"/>
                                      </p:to>
                                    </p:set>
                                    <p:animEffect transition="in" filter="blinds(horizontal)">
                                      <p:cBhvr>
                                        <p:cTn id="25" dur="500"/>
                                        <p:tgtEl>
                                          <p:spTgt spid="1054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05478">
                                            <p:bg/>
                                          </p:spTgt>
                                        </p:tgtEl>
                                        <p:attrNameLst>
                                          <p:attrName>style.visibility</p:attrName>
                                        </p:attrNameLst>
                                      </p:cBhvr>
                                      <p:to>
                                        <p:strVal val="visible"/>
                                      </p:to>
                                    </p:set>
                                    <p:anim calcmode="lin" valueType="num">
                                      <p:cBhvr>
                                        <p:cTn id="30" dur="1000" fill="hold"/>
                                        <p:tgtEl>
                                          <p:spTgt spid="105478">
                                            <p:bg/>
                                          </p:spTgt>
                                        </p:tgtEl>
                                        <p:attrNameLst>
                                          <p:attrName>ppt_w</p:attrName>
                                        </p:attrNameLst>
                                      </p:cBhvr>
                                      <p:tavLst>
                                        <p:tav tm="0">
                                          <p:val>
                                            <p:fltVal val="0"/>
                                          </p:val>
                                        </p:tav>
                                        <p:tav tm="100000">
                                          <p:val>
                                            <p:strVal val="#ppt_w"/>
                                          </p:val>
                                        </p:tav>
                                      </p:tavLst>
                                    </p:anim>
                                    <p:anim calcmode="lin" valueType="num">
                                      <p:cBhvr>
                                        <p:cTn id="31" dur="1000" fill="hold"/>
                                        <p:tgtEl>
                                          <p:spTgt spid="105478">
                                            <p:bg/>
                                          </p:spTgt>
                                        </p:tgtEl>
                                        <p:attrNameLst>
                                          <p:attrName>ppt_h</p:attrName>
                                        </p:attrNameLst>
                                      </p:cBhvr>
                                      <p:tavLst>
                                        <p:tav tm="0">
                                          <p:val>
                                            <p:fltVal val="0"/>
                                          </p:val>
                                        </p:tav>
                                        <p:tav tm="100000">
                                          <p:val>
                                            <p:strVal val="#ppt_h"/>
                                          </p:val>
                                        </p:tav>
                                      </p:tavLst>
                                    </p:anim>
                                    <p:anim calcmode="lin" valueType="num">
                                      <p:cBhvr>
                                        <p:cTn id="32" dur="1000" fill="hold"/>
                                        <p:tgtEl>
                                          <p:spTgt spid="105478">
                                            <p:bg/>
                                          </p:spTgt>
                                        </p:tgtEl>
                                        <p:attrNameLst>
                                          <p:attrName>style.rotation</p:attrName>
                                        </p:attrNameLst>
                                      </p:cBhvr>
                                      <p:tavLst>
                                        <p:tav tm="0">
                                          <p:val>
                                            <p:fltVal val="90"/>
                                          </p:val>
                                        </p:tav>
                                        <p:tav tm="100000">
                                          <p:val>
                                            <p:fltVal val="0"/>
                                          </p:val>
                                        </p:tav>
                                      </p:tavLst>
                                    </p:anim>
                                    <p:animEffect transition="in" filter="fade">
                                      <p:cBhvr>
                                        <p:cTn id="33" dur="1000"/>
                                        <p:tgtEl>
                                          <p:spTgt spid="105478">
                                            <p:bg/>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105478">
                                            <p:txEl>
                                              <p:pRg st="0" end="0"/>
                                            </p:txEl>
                                          </p:spTgt>
                                        </p:tgtEl>
                                        <p:attrNameLst>
                                          <p:attrName>style.visibility</p:attrName>
                                        </p:attrNameLst>
                                      </p:cBhvr>
                                      <p:to>
                                        <p:strVal val="visible"/>
                                      </p:to>
                                    </p:set>
                                    <p:anim calcmode="lin" valueType="num">
                                      <p:cBhvr>
                                        <p:cTn id="38" dur="1000" fill="hold"/>
                                        <p:tgtEl>
                                          <p:spTgt spid="105478">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105478">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105478">
                                            <p:txEl>
                                              <p:pRg st="0" end="0"/>
                                            </p:txEl>
                                          </p:spTgt>
                                        </p:tgtEl>
                                        <p:attrNameLst>
                                          <p:attrName>style.rotation</p:attrName>
                                        </p:attrNameLst>
                                      </p:cBhvr>
                                      <p:tavLst>
                                        <p:tav tm="0">
                                          <p:val>
                                            <p:fltVal val="90"/>
                                          </p:val>
                                        </p:tav>
                                        <p:tav tm="100000">
                                          <p:val>
                                            <p:fltVal val="0"/>
                                          </p:val>
                                        </p:tav>
                                      </p:tavLst>
                                    </p:anim>
                                    <p:animEffect transition="in" filter="fade">
                                      <p:cBhvr>
                                        <p:cTn id="41" dur="1000"/>
                                        <p:tgtEl>
                                          <p:spTgt spid="105478">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05478">
                                            <p:txEl>
                                              <p:pRg st="1" end="1"/>
                                            </p:txEl>
                                          </p:spTgt>
                                        </p:tgtEl>
                                        <p:attrNameLst>
                                          <p:attrName>style.visibility</p:attrName>
                                        </p:attrNameLst>
                                      </p:cBhvr>
                                      <p:to>
                                        <p:strVal val="visible"/>
                                      </p:to>
                                    </p:set>
                                    <p:anim calcmode="lin" valueType="num">
                                      <p:cBhvr>
                                        <p:cTn id="46" dur="1000" fill="hold"/>
                                        <p:tgtEl>
                                          <p:spTgt spid="105478">
                                            <p:txEl>
                                              <p:pRg st="1" end="1"/>
                                            </p:txEl>
                                          </p:spTgt>
                                        </p:tgtEl>
                                        <p:attrNameLst>
                                          <p:attrName>ppt_w</p:attrName>
                                        </p:attrNameLst>
                                      </p:cBhvr>
                                      <p:tavLst>
                                        <p:tav tm="0">
                                          <p:val>
                                            <p:fltVal val="0"/>
                                          </p:val>
                                        </p:tav>
                                        <p:tav tm="100000">
                                          <p:val>
                                            <p:strVal val="#ppt_w"/>
                                          </p:val>
                                        </p:tav>
                                      </p:tavLst>
                                    </p:anim>
                                    <p:anim calcmode="lin" valueType="num">
                                      <p:cBhvr>
                                        <p:cTn id="47" dur="1000" fill="hold"/>
                                        <p:tgtEl>
                                          <p:spTgt spid="105478">
                                            <p:txEl>
                                              <p:pRg st="1" end="1"/>
                                            </p:txEl>
                                          </p:spTgt>
                                        </p:tgtEl>
                                        <p:attrNameLst>
                                          <p:attrName>ppt_h</p:attrName>
                                        </p:attrNameLst>
                                      </p:cBhvr>
                                      <p:tavLst>
                                        <p:tav tm="0">
                                          <p:val>
                                            <p:fltVal val="0"/>
                                          </p:val>
                                        </p:tav>
                                        <p:tav tm="100000">
                                          <p:val>
                                            <p:strVal val="#ppt_h"/>
                                          </p:val>
                                        </p:tav>
                                      </p:tavLst>
                                    </p:anim>
                                    <p:anim calcmode="lin" valueType="num">
                                      <p:cBhvr>
                                        <p:cTn id="48" dur="1000" fill="hold"/>
                                        <p:tgtEl>
                                          <p:spTgt spid="105478">
                                            <p:txEl>
                                              <p:pRg st="1" end="1"/>
                                            </p:txEl>
                                          </p:spTgt>
                                        </p:tgtEl>
                                        <p:attrNameLst>
                                          <p:attrName>style.rotation</p:attrName>
                                        </p:attrNameLst>
                                      </p:cBhvr>
                                      <p:tavLst>
                                        <p:tav tm="0">
                                          <p:val>
                                            <p:fltVal val="90"/>
                                          </p:val>
                                        </p:tav>
                                        <p:tav tm="100000">
                                          <p:val>
                                            <p:fltVal val="0"/>
                                          </p:val>
                                        </p:tav>
                                      </p:tavLst>
                                    </p:anim>
                                    <p:animEffect transition="in" filter="fade">
                                      <p:cBhvr>
                                        <p:cTn id="49" dur="1000"/>
                                        <p:tgtEl>
                                          <p:spTgt spid="105478">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05478">
                                            <p:txEl>
                                              <p:pRg st="2" end="2"/>
                                            </p:txEl>
                                          </p:spTgt>
                                        </p:tgtEl>
                                        <p:attrNameLst>
                                          <p:attrName>style.visibility</p:attrName>
                                        </p:attrNameLst>
                                      </p:cBhvr>
                                      <p:to>
                                        <p:strVal val="visible"/>
                                      </p:to>
                                    </p:set>
                                    <p:anim calcmode="lin" valueType="num">
                                      <p:cBhvr>
                                        <p:cTn id="54" dur="1000" fill="hold"/>
                                        <p:tgtEl>
                                          <p:spTgt spid="105478">
                                            <p:txEl>
                                              <p:pRg st="2" end="2"/>
                                            </p:txEl>
                                          </p:spTgt>
                                        </p:tgtEl>
                                        <p:attrNameLst>
                                          <p:attrName>ppt_w</p:attrName>
                                        </p:attrNameLst>
                                      </p:cBhvr>
                                      <p:tavLst>
                                        <p:tav tm="0">
                                          <p:val>
                                            <p:fltVal val="0"/>
                                          </p:val>
                                        </p:tav>
                                        <p:tav tm="100000">
                                          <p:val>
                                            <p:strVal val="#ppt_w"/>
                                          </p:val>
                                        </p:tav>
                                      </p:tavLst>
                                    </p:anim>
                                    <p:anim calcmode="lin" valueType="num">
                                      <p:cBhvr>
                                        <p:cTn id="55" dur="1000" fill="hold"/>
                                        <p:tgtEl>
                                          <p:spTgt spid="105478">
                                            <p:txEl>
                                              <p:pRg st="2" end="2"/>
                                            </p:txEl>
                                          </p:spTgt>
                                        </p:tgtEl>
                                        <p:attrNameLst>
                                          <p:attrName>ppt_h</p:attrName>
                                        </p:attrNameLst>
                                      </p:cBhvr>
                                      <p:tavLst>
                                        <p:tav tm="0">
                                          <p:val>
                                            <p:fltVal val="0"/>
                                          </p:val>
                                        </p:tav>
                                        <p:tav tm="100000">
                                          <p:val>
                                            <p:strVal val="#ppt_h"/>
                                          </p:val>
                                        </p:tav>
                                      </p:tavLst>
                                    </p:anim>
                                    <p:anim calcmode="lin" valueType="num">
                                      <p:cBhvr>
                                        <p:cTn id="56" dur="1000" fill="hold"/>
                                        <p:tgtEl>
                                          <p:spTgt spid="105478">
                                            <p:txEl>
                                              <p:pRg st="2" end="2"/>
                                            </p:txEl>
                                          </p:spTgt>
                                        </p:tgtEl>
                                        <p:attrNameLst>
                                          <p:attrName>style.rotation</p:attrName>
                                        </p:attrNameLst>
                                      </p:cBhvr>
                                      <p:tavLst>
                                        <p:tav tm="0">
                                          <p:val>
                                            <p:fltVal val="90"/>
                                          </p:val>
                                        </p:tav>
                                        <p:tav tm="100000">
                                          <p:val>
                                            <p:fltVal val="0"/>
                                          </p:val>
                                        </p:tav>
                                      </p:tavLst>
                                    </p:anim>
                                    <p:animEffect transition="in" filter="fade">
                                      <p:cBhvr>
                                        <p:cTn id="57" dur="1000"/>
                                        <p:tgtEl>
                                          <p:spTgt spid="105478">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105478">
                                            <p:txEl>
                                              <p:pRg st="3" end="3"/>
                                            </p:txEl>
                                          </p:spTgt>
                                        </p:tgtEl>
                                        <p:attrNameLst>
                                          <p:attrName>style.visibility</p:attrName>
                                        </p:attrNameLst>
                                      </p:cBhvr>
                                      <p:to>
                                        <p:strVal val="visible"/>
                                      </p:to>
                                    </p:set>
                                    <p:anim calcmode="lin" valueType="num">
                                      <p:cBhvr>
                                        <p:cTn id="62" dur="1000" fill="hold"/>
                                        <p:tgtEl>
                                          <p:spTgt spid="105478">
                                            <p:txEl>
                                              <p:pRg st="3" end="3"/>
                                            </p:txEl>
                                          </p:spTgt>
                                        </p:tgtEl>
                                        <p:attrNameLst>
                                          <p:attrName>ppt_w</p:attrName>
                                        </p:attrNameLst>
                                      </p:cBhvr>
                                      <p:tavLst>
                                        <p:tav tm="0">
                                          <p:val>
                                            <p:fltVal val="0"/>
                                          </p:val>
                                        </p:tav>
                                        <p:tav tm="100000">
                                          <p:val>
                                            <p:strVal val="#ppt_w"/>
                                          </p:val>
                                        </p:tav>
                                      </p:tavLst>
                                    </p:anim>
                                    <p:anim calcmode="lin" valueType="num">
                                      <p:cBhvr>
                                        <p:cTn id="63" dur="1000" fill="hold"/>
                                        <p:tgtEl>
                                          <p:spTgt spid="105478">
                                            <p:txEl>
                                              <p:pRg st="3" end="3"/>
                                            </p:txEl>
                                          </p:spTgt>
                                        </p:tgtEl>
                                        <p:attrNameLst>
                                          <p:attrName>ppt_h</p:attrName>
                                        </p:attrNameLst>
                                      </p:cBhvr>
                                      <p:tavLst>
                                        <p:tav tm="0">
                                          <p:val>
                                            <p:fltVal val="0"/>
                                          </p:val>
                                        </p:tav>
                                        <p:tav tm="100000">
                                          <p:val>
                                            <p:strVal val="#ppt_h"/>
                                          </p:val>
                                        </p:tav>
                                      </p:tavLst>
                                    </p:anim>
                                    <p:anim calcmode="lin" valueType="num">
                                      <p:cBhvr>
                                        <p:cTn id="64" dur="1000" fill="hold"/>
                                        <p:tgtEl>
                                          <p:spTgt spid="105478">
                                            <p:txEl>
                                              <p:pRg st="3" end="3"/>
                                            </p:txEl>
                                          </p:spTgt>
                                        </p:tgtEl>
                                        <p:attrNameLst>
                                          <p:attrName>style.rotation</p:attrName>
                                        </p:attrNameLst>
                                      </p:cBhvr>
                                      <p:tavLst>
                                        <p:tav tm="0">
                                          <p:val>
                                            <p:fltVal val="90"/>
                                          </p:val>
                                        </p:tav>
                                        <p:tav tm="100000">
                                          <p:val>
                                            <p:fltVal val="0"/>
                                          </p:val>
                                        </p:tav>
                                      </p:tavLst>
                                    </p:anim>
                                    <p:animEffect transition="in" filter="fade">
                                      <p:cBhvr>
                                        <p:cTn id="65" dur="1000"/>
                                        <p:tgtEl>
                                          <p:spTgt spid="105478">
                                            <p:txEl>
                                              <p:pRg st="3" end="3"/>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05478">
                                            <p:txEl>
                                              <p:pRg st="4" end="4"/>
                                            </p:txEl>
                                          </p:spTgt>
                                        </p:tgtEl>
                                        <p:attrNameLst>
                                          <p:attrName>style.visibility</p:attrName>
                                        </p:attrNameLst>
                                      </p:cBhvr>
                                      <p:to>
                                        <p:strVal val="visible"/>
                                      </p:to>
                                    </p:set>
                                    <p:anim calcmode="lin" valueType="num">
                                      <p:cBhvr>
                                        <p:cTn id="70" dur="1000" fill="hold"/>
                                        <p:tgtEl>
                                          <p:spTgt spid="105478">
                                            <p:txEl>
                                              <p:pRg st="4" end="4"/>
                                            </p:txEl>
                                          </p:spTgt>
                                        </p:tgtEl>
                                        <p:attrNameLst>
                                          <p:attrName>ppt_w</p:attrName>
                                        </p:attrNameLst>
                                      </p:cBhvr>
                                      <p:tavLst>
                                        <p:tav tm="0">
                                          <p:val>
                                            <p:fltVal val="0"/>
                                          </p:val>
                                        </p:tav>
                                        <p:tav tm="100000">
                                          <p:val>
                                            <p:strVal val="#ppt_w"/>
                                          </p:val>
                                        </p:tav>
                                      </p:tavLst>
                                    </p:anim>
                                    <p:anim calcmode="lin" valueType="num">
                                      <p:cBhvr>
                                        <p:cTn id="71" dur="1000" fill="hold"/>
                                        <p:tgtEl>
                                          <p:spTgt spid="105478">
                                            <p:txEl>
                                              <p:pRg st="4" end="4"/>
                                            </p:txEl>
                                          </p:spTgt>
                                        </p:tgtEl>
                                        <p:attrNameLst>
                                          <p:attrName>ppt_h</p:attrName>
                                        </p:attrNameLst>
                                      </p:cBhvr>
                                      <p:tavLst>
                                        <p:tav tm="0">
                                          <p:val>
                                            <p:fltVal val="0"/>
                                          </p:val>
                                        </p:tav>
                                        <p:tav tm="100000">
                                          <p:val>
                                            <p:strVal val="#ppt_h"/>
                                          </p:val>
                                        </p:tav>
                                      </p:tavLst>
                                    </p:anim>
                                    <p:anim calcmode="lin" valueType="num">
                                      <p:cBhvr>
                                        <p:cTn id="72" dur="1000" fill="hold"/>
                                        <p:tgtEl>
                                          <p:spTgt spid="105478">
                                            <p:txEl>
                                              <p:pRg st="4" end="4"/>
                                            </p:txEl>
                                          </p:spTgt>
                                        </p:tgtEl>
                                        <p:attrNameLst>
                                          <p:attrName>style.rotation</p:attrName>
                                        </p:attrNameLst>
                                      </p:cBhvr>
                                      <p:tavLst>
                                        <p:tav tm="0">
                                          <p:val>
                                            <p:fltVal val="90"/>
                                          </p:val>
                                        </p:tav>
                                        <p:tav tm="100000">
                                          <p:val>
                                            <p:fltVal val="0"/>
                                          </p:val>
                                        </p:tav>
                                      </p:tavLst>
                                    </p:anim>
                                    <p:animEffect transition="in" filter="fade">
                                      <p:cBhvr>
                                        <p:cTn id="73" dur="1000"/>
                                        <p:tgtEl>
                                          <p:spTgt spid="105478">
                                            <p:txEl>
                                              <p:pRg st="4" end="4"/>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105478">
                                            <p:txEl>
                                              <p:pRg st="5" end="5"/>
                                            </p:txEl>
                                          </p:spTgt>
                                        </p:tgtEl>
                                        <p:attrNameLst>
                                          <p:attrName>style.visibility</p:attrName>
                                        </p:attrNameLst>
                                      </p:cBhvr>
                                      <p:to>
                                        <p:strVal val="visible"/>
                                      </p:to>
                                    </p:set>
                                    <p:anim calcmode="lin" valueType="num">
                                      <p:cBhvr>
                                        <p:cTn id="78" dur="1000" fill="hold"/>
                                        <p:tgtEl>
                                          <p:spTgt spid="105478">
                                            <p:txEl>
                                              <p:pRg st="5" end="5"/>
                                            </p:txEl>
                                          </p:spTgt>
                                        </p:tgtEl>
                                        <p:attrNameLst>
                                          <p:attrName>ppt_w</p:attrName>
                                        </p:attrNameLst>
                                      </p:cBhvr>
                                      <p:tavLst>
                                        <p:tav tm="0">
                                          <p:val>
                                            <p:fltVal val="0"/>
                                          </p:val>
                                        </p:tav>
                                        <p:tav tm="100000">
                                          <p:val>
                                            <p:strVal val="#ppt_w"/>
                                          </p:val>
                                        </p:tav>
                                      </p:tavLst>
                                    </p:anim>
                                    <p:anim calcmode="lin" valueType="num">
                                      <p:cBhvr>
                                        <p:cTn id="79" dur="1000" fill="hold"/>
                                        <p:tgtEl>
                                          <p:spTgt spid="105478">
                                            <p:txEl>
                                              <p:pRg st="5" end="5"/>
                                            </p:txEl>
                                          </p:spTgt>
                                        </p:tgtEl>
                                        <p:attrNameLst>
                                          <p:attrName>ppt_h</p:attrName>
                                        </p:attrNameLst>
                                      </p:cBhvr>
                                      <p:tavLst>
                                        <p:tav tm="0">
                                          <p:val>
                                            <p:fltVal val="0"/>
                                          </p:val>
                                        </p:tav>
                                        <p:tav tm="100000">
                                          <p:val>
                                            <p:strVal val="#ppt_h"/>
                                          </p:val>
                                        </p:tav>
                                      </p:tavLst>
                                    </p:anim>
                                    <p:anim calcmode="lin" valueType="num">
                                      <p:cBhvr>
                                        <p:cTn id="80" dur="1000" fill="hold"/>
                                        <p:tgtEl>
                                          <p:spTgt spid="105478">
                                            <p:txEl>
                                              <p:pRg st="5" end="5"/>
                                            </p:txEl>
                                          </p:spTgt>
                                        </p:tgtEl>
                                        <p:attrNameLst>
                                          <p:attrName>style.rotation</p:attrName>
                                        </p:attrNameLst>
                                      </p:cBhvr>
                                      <p:tavLst>
                                        <p:tav tm="0">
                                          <p:val>
                                            <p:fltVal val="90"/>
                                          </p:val>
                                        </p:tav>
                                        <p:tav tm="100000">
                                          <p:val>
                                            <p:fltVal val="0"/>
                                          </p:val>
                                        </p:tav>
                                      </p:tavLst>
                                    </p:anim>
                                    <p:animEffect transition="in" filter="fade">
                                      <p:cBhvr>
                                        <p:cTn id="81" dur="1000"/>
                                        <p:tgtEl>
                                          <p:spTgt spid="105478">
                                            <p:txEl>
                                              <p:pRg st="5" end="5"/>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1" presetClass="entr" presetSubtype="0" fill="hold" grpId="0" nodeType="clickEffect">
                                  <p:stCondLst>
                                    <p:cond delay="0"/>
                                  </p:stCondLst>
                                  <p:iterate type="lt">
                                    <p:tmPct val="5000"/>
                                  </p:iterate>
                                  <p:childTnLst>
                                    <p:set>
                                      <p:cBhvr>
                                        <p:cTn id="85" dur="1" fill="hold">
                                          <p:stCondLst>
                                            <p:cond delay="0"/>
                                          </p:stCondLst>
                                        </p:cTn>
                                        <p:tgtEl>
                                          <p:spTgt spid="105478">
                                            <p:txEl>
                                              <p:pRg st="6" end="6"/>
                                            </p:txEl>
                                          </p:spTgt>
                                        </p:tgtEl>
                                        <p:attrNameLst>
                                          <p:attrName>style.visibility</p:attrName>
                                        </p:attrNameLst>
                                      </p:cBhvr>
                                      <p:to>
                                        <p:strVal val="visible"/>
                                      </p:to>
                                    </p:set>
                                    <p:anim calcmode="lin" valueType="num">
                                      <p:cBhvr>
                                        <p:cTn id="86" dur="1000" fill="hold"/>
                                        <p:tgtEl>
                                          <p:spTgt spid="105478">
                                            <p:txEl>
                                              <p:pRg st="6" end="6"/>
                                            </p:txEl>
                                          </p:spTgt>
                                        </p:tgtEl>
                                        <p:attrNameLst>
                                          <p:attrName>ppt_w</p:attrName>
                                        </p:attrNameLst>
                                      </p:cBhvr>
                                      <p:tavLst>
                                        <p:tav tm="0">
                                          <p:val>
                                            <p:fltVal val="0"/>
                                          </p:val>
                                        </p:tav>
                                        <p:tav tm="100000">
                                          <p:val>
                                            <p:strVal val="#ppt_w"/>
                                          </p:val>
                                        </p:tav>
                                      </p:tavLst>
                                    </p:anim>
                                    <p:anim calcmode="lin" valueType="num">
                                      <p:cBhvr>
                                        <p:cTn id="87" dur="1000" fill="hold"/>
                                        <p:tgtEl>
                                          <p:spTgt spid="105478">
                                            <p:txEl>
                                              <p:pRg st="6" end="6"/>
                                            </p:txEl>
                                          </p:spTgt>
                                        </p:tgtEl>
                                        <p:attrNameLst>
                                          <p:attrName>ppt_h</p:attrName>
                                        </p:attrNameLst>
                                      </p:cBhvr>
                                      <p:tavLst>
                                        <p:tav tm="0">
                                          <p:val>
                                            <p:fltVal val="0"/>
                                          </p:val>
                                        </p:tav>
                                        <p:tav tm="100000">
                                          <p:val>
                                            <p:strVal val="#ppt_h"/>
                                          </p:val>
                                        </p:tav>
                                      </p:tavLst>
                                    </p:anim>
                                    <p:anim calcmode="lin" valueType="num">
                                      <p:cBhvr>
                                        <p:cTn id="88" dur="1000" fill="hold"/>
                                        <p:tgtEl>
                                          <p:spTgt spid="105478">
                                            <p:txEl>
                                              <p:pRg st="6" end="6"/>
                                            </p:txEl>
                                          </p:spTgt>
                                        </p:tgtEl>
                                        <p:attrNameLst>
                                          <p:attrName>style.rotation</p:attrName>
                                        </p:attrNameLst>
                                      </p:cBhvr>
                                      <p:tavLst>
                                        <p:tav tm="0">
                                          <p:val>
                                            <p:fltVal val="90"/>
                                          </p:val>
                                        </p:tav>
                                        <p:tav tm="100000">
                                          <p:val>
                                            <p:fltVal val="0"/>
                                          </p:val>
                                        </p:tav>
                                      </p:tavLst>
                                    </p:anim>
                                    <p:animEffect transition="in" filter="fade">
                                      <p:cBhvr>
                                        <p:cTn id="89" dur="1000"/>
                                        <p:tgtEl>
                                          <p:spTgt spid="105478">
                                            <p:txEl>
                                              <p:pRg st="6" end="6"/>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1" presetClass="entr" presetSubtype="0" fill="hold" grpId="0" nodeType="clickEffect">
                                  <p:stCondLst>
                                    <p:cond delay="0"/>
                                  </p:stCondLst>
                                  <p:iterate type="lt">
                                    <p:tmPct val="5000"/>
                                  </p:iterate>
                                  <p:childTnLst>
                                    <p:set>
                                      <p:cBhvr>
                                        <p:cTn id="93" dur="1" fill="hold">
                                          <p:stCondLst>
                                            <p:cond delay="0"/>
                                          </p:stCondLst>
                                        </p:cTn>
                                        <p:tgtEl>
                                          <p:spTgt spid="105478">
                                            <p:txEl>
                                              <p:pRg st="7" end="7"/>
                                            </p:txEl>
                                          </p:spTgt>
                                        </p:tgtEl>
                                        <p:attrNameLst>
                                          <p:attrName>style.visibility</p:attrName>
                                        </p:attrNameLst>
                                      </p:cBhvr>
                                      <p:to>
                                        <p:strVal val="visible"/>
                                      </p:to>
                                    </p:set>
                                    <p:anim calcmode="lin" valueType="num">
                                      <p:cBhvr>
                                        <p:cTn id="94" dur="1000" fill="hold"/>
                                        <p:tgtEl>
                                          <p:spTgt spid="105478">
                                            <p:txEl>
                                              <p:pRg st="7" end="7"/>
                                            </p:txEl>
                                          </p:spTgt>
                                        </p:tgtEl>
                                        <p:attrNameLst>
                                          <p:attrName>ppt_w</p:attrName>
                                        </p:attrNameLst>
                                      </p:cBhvr>
                                      <p:tavLst>
                                        <p:tav tm="0">
                                          <p:val>
                                            <p:fltVal val="0"/>
                                          </p:val>
                                        </p:tav>
                                        <p:tav tm="100000">
                                          <p:val>
                                            <p:strVal val="#ppt_w"/>
                                          </p:val>
                                        </p:tav>
                                      </p:tavLst>
                                    </p:anim>
                                    <p:anim calcmode="lin" valueType="num">
                                      <p:cBhvr>
                                        <p:cTn id="95" dur="1000" fill="hold"/>
                                        <p:tgtEl>
                                          <p:spTgt spid="105478">
                                            <p:txEl>
                                              <p:pRg st="7" end="7"/>
                                            </p:txEl>
                                          </p:spTgt>
                                        </p:tgtEl>
                                        <p:attrNameLst>
                                          <p:attrName>ppt_h</p:attrName>
                                        </p:attrNameLst>
                                      </p:cBhvr>
                                      <p:tavLst>
                                        <p:tav tm="0">
                                          <p:val>
                                            <p:fltVal val="0"/>
                                          </p:val>
                                        </p:tav>
                                        <p:tav tm="100000">
                                          <p:val>
                                            <p:strVal val="#ppt_h"/>
                                          </p:val>
                                        </p:tav>
                                      </p:tavLst>
                                    </p:anim>
                                    <p:anim calcmode="lin" valueType="num">
                                      <p:cBhvr>
                                        <p:cTn id="96" dur="1000" fill="hold"/>
                                        <p:tgtEl>
                                          <p:spTgt spid="105478">
                                            <p:txEl>
                                              <p:pRg st="7" end="7"/>
                                            </p:txEl>
                                          </p:spTgt>
                                        </p:tgtEl>
                                        <p:attrNameLst>
                                          <p:attrName>style.rotation</p:attrName>
                                        </p:attrNameLst>
                                      </p:cBhvr>
                                      <p:tavLst>
                                        <p:tav tm="0">
                                          <p:val>
                                            <p:fltVal val="90"/>
                                          </p:val>
                                        </p:tav>
                                        <p:tav tm="100000">
                                          <p:val>
                                            <p:fltVal val="0"/>
                                          </p:val>
                                        </p:tav>
                                      </p:tavLst>
                                    </p:anim>
                                    <p:animEffect transition="in" filter="fade">
                                      <p:cBhvr>
                                        <p:cTn id="97" dur="1000"/>
                                        <p:tgtEl>
                                          <p:spTgt spid="105478">
                                            <p:txEl>
                                              <p:pRg st="7" end="7"/>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05479"/>
                                        </p:tgtEl>
                                        <p:attrNameLst>
                                          <p:attrName>style.visibility</p:attrName>
                                        </p:attrNameLst>
                                      </p:cBhvr>
                                      <p:to>
                                        <p:strVal val="visible"/>
                                      </p:to>
                                    </p:set>
                                    <p:animEffect transition="in" filter="blinds(horizontal)">
                                      <p:cBhvr>
                                        <p:cTn id="102" dur="10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P spid="105476" grpId="0" animBg="1"/>
      <p:bldP spid="105477" grpId="0" animBg="1"/>
      <p:bldP spid="105478" grpId="0" build="p" animBg="1"/>
      <p:bldP spid="105479" grpId="0" animBg="1"/>
      <p:bldP spid="1054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066800" y="2286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sz="3600">
                <a:solidFill>
                  <a:srgbClr val="FF66CC"/>
                </a:solidFill>
                <a:latin typeface="VNI-Truck" pitchFamily="2" charset="0"/>
              </a:rPr>
              <a:t>Bút tích Cao Bá Quát</a:t>
            </a:r>
          </a:p>
        </p:txBody>
      </p:sp>
      <p:pic>
        <p:nvPicPr>
          <p:cNvPr id="55299" name="Picture 3" descr="link_s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2895600" cy="5410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4" descr="090623buttichchuHancaobaqu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143250" cy="5410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linds(horizontal)">
                                      <p:cBhvr>
                                        <p:cTn id="7" dur="500"/>
                                        <p:tgtEl>
                                          <p:spTgt spid="552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wedge">
                                      <p:cBhvr>
                                        <p:cTn id="12" dur="500"/>
                                        <p:tgtEl>
                                          <p:spTgt spid="55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5300"/>
                                        </p:tgtEl>
                                        <p:attrNameLst>
                                          <p:attrName>style.visibility</p:attrName>
                                        </p:attrNameLst>
                                      </p:cBhvr>
                                      <p:to>
                                        <p:strVal val="visible"/>
                                      </p:to>
                                    </p:set>
                                    <p:anim to="" calcmode="lin" valueType="num">
                                      <p:cBhvr>
                                        <p:cTn id="17" dur="1" fill="hold"/>
                                        <p:tgtEl>
                                          <p:spTgt spid="553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hlinkClick r:id="rId2" action="ppaction://hlinksldjump"/>
          </p:cNvPr>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sz="2800">
                <a:solidFill>
                  <a:srgbClr val="008000"/>
                </a:solidFill>
                <a:latin typeface="Times New Roman" pitchFamily="18" charset="0"/>
              </a:rPr>
              <a:t>Phần mộ của Cao Bá Quát</a:t>
            </a:r>
          </a:p>
        </p:txBody>
      </p:sp>
      <p:pic>
        <p:nvPicPr>
          <p:cNvPr id="56323" name="ncode_imageresizer_container_1" descr="84847e8ad4c1af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096000" cy="5334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linds(horizontal)">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6323"/>
                                        </p:tgtEl>
                                        <p:attrNameLst>
                                          <p:attrName>style.visibility</p:attrName>
                                        </p:attrNameLst>
                                      </p:cBhvr>
                                      <p:to>
                                        <p:strVal val="visible"/>
                                      </p:to>
                                    </p:set>
                                    <p:anim calcmode="lin" valueType="num">
                                      <p:cBhvr>
                                        <p:cTn id="12" dur="500" fill="hold"/>
                                        <p:tgtEl>
                                          <p:spTgt spid="56323"/>
                                        </p:tgtEl>
                                        <p:attrNameLst>
                                          <p:attrName>ppt_w</p:attrName>
                                        </p:attrNameLst>
                                      </p:cBhvr>
                                      <p:tavLst>
                                        <p:tav tm="0">
                                          <p:val>
                                            <p:fltVal val="0"/>
                                          </p:val>
                                        </p:tav>
                                        <p:tav tm="100000">
                                          <p:val>
                                            <p:strVal val="#ppt_w"/>
                                          </p:val>
                                        </p:tav>
                                      </p:tavLst>
                                    </p:anim>
                                    <p:anim calcmode="lin" valueType="num">
                                      <p:cBhvr>
                                        <p:cTn id="13" dur="500" fill="hold"/>
                                        <p:tgtEl>
                                          <p:spTgt spid="56323"/>
                                        </p:tgtEl>
                                        <p:attrNameLst>
                                          <p:attrName>ppt_h</p:attrName>
                                        </p:attrNameLst>
                                      </p:cBhvr>
                                      <p:tavLst>
                                        <p:tav tm="0">
                                          <p:val>
                                            <p:fltVal val="0"/>
                                          </p:val>
                                        </p:tav>
                                        <p:tav tm="100000">
                                          <p:val>
                                            <p:strVal val="#ppt_h"/>
                                          </p:val>
                                        </p:tav>
                                      </p:tavLst>
                                    </p:anim>
                                    <p:animEffect transition="in" filter="fade">
                                      <p:cBhvr>
                                        <p:cTn id="14"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914400" y="228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sz="2800">
                <a:solidFill>
                  <a:srgbClr val="FF0000"/>
                </a:solidFill>
                <a:latin typeface="Times New Roman" pitchFamily="18" charset="0"/>
              </a:rPr>
              <a:t>Một số công trình nghiên cứu của Cao Bá Quát</a:t>
            </a:r>
          </a:p>
        </p:txBody>
      </p:sp>
      <p:pic>
        <p:nvPicPr>
          <p:cNvPr id="58371" name="Picture 3" descr="8V528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2133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product_s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1981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product_s3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276600"/>
            <a:ext cx="2057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product_s3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209800"/>
            <a:ext cx="2057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blinds(horizontal)">
                                      <p:cBhvr>
                                        <p:cTn id="7" dur="500"/>
                                        <p:tgtEl>
                                          <p:spTgt spid="58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 calcmode="lin" valueType="num">
                                      <p:cBhvr>
                                        <p:cTn id="12" dur="500" fill="hold"/>
                                        <p:tgtEl>
                                          <p:spTgt spid="58371"/>
                                        </p:tgtEl>
                                        <p:attrNameLst>
                                          <p:attrName>ppt_w</p:attrName>
                                        </p:attrNameLst>
                                      </p:cBhvr>
                                      <p:tavLst>
                                        <p:tav tm="0">
                                          <p:val>
                                            <p:strVal val="#ppt_w*0.70"/>
                                          </p:val>
                                        </p:tav>
                                        <p:tav tm="100000">
                                          <p:val>
                                            <p:strVal val="#ppt_w"/>
                                          </p:val>
                                        </p:tav>
                                      </p:tavLst>
                                    </p:anim>
                                    <p:anim calcmode="lin" valueType="num">
                                      <p:cBhvr>
                                        <p:cTn id="13" dur="500" fill="hold"/>
                                        <p:tgtEl>
                                          <p:spTgt spid="58371"/>
                                        </p:tgtEl>
                                        <p:attrNameLst>
                                          <p:attrName>ppt_h</p:attrName>
                                        </p:attrNameLst>
                                      </p:cBhvr>
                                      <p:tavLst>
                                        <p:tav tm="0">
                                          <p:val>
                                            <p:strVal val="#ppt_h"/>
                                          </p:val>
                                        </p:tav>
                                        <p:tav tm="100000">
                                          <p:val>
                                            <p:strVal val="#ppt_h"/>
                                          </p:val>
                                        </p:tav>
                                      </p:tavLst>
                                    </p:anim>
                                    <p:animEffect transition="in" filter="fade">
                                      <p:cBhvr>
                                        <p:cTn id="14" dur="500"/>
                                        <p:tgtEl>
                                          <p:spTgt spid="583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8372"/>
                                        </p:tgtEl>
                                        <p:attrNameLst>
                                          <p:attrName>style.visibility</p:attrName>
                                        </p:attrNameLst>
                                      </p:cBhvr>
                                      <p:to>
                                        <p:strVal val="visible"/>
                                      </p:to>
                                    </p:set>
                                    <p:anim calcmode="lin" valueType="num">
                                      <p:cBhvr>
                                        <p:cTn id="19" dur="500" fill="hold"/>
                                        <p:tgtEl>
                                          <p:spTgt spid="58372"/>
                                        </p:tgtEl>
                                        <p:attrNameLst>
                                          <p:attrName>ppt_w</p:attrName>
                                        </p:attrNameLst>
                                      </p:cBhvr>
                                      <p:tavLst>
                                        <p:tav tm="0">
                                          <p:val>
                                            <p:strVal val="#ppt_w*0.70"/>
                                          </p:val>
                                        </p:tav>
                                        <p:tav tm="100000">
                                          <p:val>
                                            <p:strVal val="#ppt_w"/>
                                          </p:val>
                                        </p:tav>
                                      </p:tavLst>
                                    </p:anim>
                                    <p:anim calcmode="lin" valueType="num">
                                      <p:cBhvr>
                                        <p:cTn id="20" dur="500" fill="hold"/>
                                        <p:tgtEl>
                                          <p:spTgt spid="58372"/>
                                        </p:tgtEl>
                                        <p:attrNameLst>
                                          <p:attrName>ppt_h</p:attrName>
                                        </p:attrNameLst>
                                      </p:cBhvr>
                                      <p:tavLst>
                                        <p:tav tm="0">
                                          <p:val>
                                            <p:strVal val="#ppt_h"/>
                                          </p:val>
                                        </p:tav>
                                        <p:tav tm="100000">
                                          <p:val>
                                            <p:strVal val="#ppt_h"/>
                                          </p:val>
                                        </p:tav>
                                      </p:tavLst>
                                    </p:anim>
                                    <p:animEffect transition="in" filter="fade">
                                      <p:cBhvr>
                                        <p:cTn id="21" dur="500"/>
                                        <p:tgtEl>
                                          <p:spTgt spid="583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58374"/>
                                        </p:tgtEl>
                                        <p:attrNameLst>
                                          <p:attrName>style.visibility</p:attrName>
                                        </p:attrNameLst>
                                      </p:cBhvr>
                                      <p:to>
                                        <p:strVal val="visible"/>
                                      </p:to>
                                    </p:set>
                                    <p:anim calcmode="lin" valueType="num">
                                      <p:cBhvr>
                                        <p:cTn id="26" dur="500" fill="hold"/>
                                        <p:tgtEl>
                                          <p:spTgt spid="58374"/>
                                        </p:tgtEl>
                                        <p:attrNameLst>
                                          <p:attrName>ppt_w</p:attrName>
                                        </p:attrNameLst>
                                      </p:cBhvr>
                                      <p:tavLst>
                                        <p:tav tm="0">
                                          <p:val>
                                            <p:strVal val="#ppt_w*0.70"/>
                                          </p:val>
                                        </p:tav>
                                        <p:tav tm="100000">
                                          <p:val>
                                            <p:strVal val="#ppt_w"/>
                                          </p:val>
                                        </p:tav>
                                      </p:tavLst>
                                    </p:anim>
                                    <p:anim calcmode="lin" valueType="num">
                                      <p:cBhvr>
                                        <p:cTn id="27" dur="500" fill="hold"/>
                                        <p:tgtEl>
                                          <p:spTgt spid="58374"/>
                                        </p:tgtEl>
                                        <p:attrNameLst>
                                          <p:attrName>ppt_h</p:attrName>
                                        </p:attrNameLst>
                                      </p:cBhvr>
                                      <p:tavLst>
                                        <p:tav tm="0">
                                          <p:val>
                                            <p:strVal val="#ppt_h"/>
                                          </p:val>
                                        </p:tav>
                                        <p:tav tm="100000">
                                          <p:val>
                                            <p:strVal val="#ppt_h"/>
                                          </p:val>
                                        </p:tav>
                                      </p:tavLst>
                                    </p:anim>
                                    <p:animEffect transition="in" filter="fade">
                                      <p:cBhvr>
                                        <p:cTn id="28" dur="500"/>
                                        <p:tgtEl>
                                          <p:spTgt spid="583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8373"/>
                                        </p:tgtEl>
                                        <p:attrNameLst>
                                          <p:attrName>style.visibility</p:attrName>
                                        </p:attrNameLst>
                                      </p:cBhvr>
                                      <p:to>
                                        <p:strVal val="visible"/>
                                      </p:to>
                                    </p:set>
                                    <p:anim calcmode="lin" valueType="num">
                                      <p:cBhvr>
                                        <p:cTn id="33" dur="500" fill="hold"/>
                                        <p:tgtEl>
                                          <p:spTgt spid="58373"/>
                                        </p:tgtEl>
                                        <p:attrNameLst>
                                          <p:attrName>ppt_w</p:attrName>
                                        </p:attrNameLst>
                                      </p:cBhvr>
                                      <p:tavLst>
                                        <p:tav tm="0">
                                          <p:val>
                                            <p:strVal val="#ppt_w*0.70"/>
                                          </p:val>
                                        </p:tav>
                                        <p:tav tm="100000">
                                          <p:val>
                                            <p:strVal val="#ppt_w"/>
                                          </p:val>
                                        </p:tav>
                                      </p:tavLst>
                                    </p:anim>
                                    <p:anim calcmode="lin" valueType="num">
                                      <p:cBhvr>
                                        <p:cTn id="34" dur="500" fill="hold"/>
                                        <p:tgtEl>
                                          <p:spTgt spid="58373"/>
                                        </p:tgtEl>
                                        <p:attrNameLst>
                                          <p:attrName>ppt_h</p:attrName>
                                        </p:attrNameLst>
                                      </p:cBhvr>
                                      <p:tavLst>
                                        <p:tav tm="0">
                                          <p:val>
                                            <p:strVal val="#ppt_h"/>
                                          </p:val>
                                        </p:tav>
                                        <p:tav tm="100000">
                                          <p:val>
                                            <p:strVal val="#ppt_h"/>
                                          </p:val>
                                        </p:tav>
                                      </p:tavLst>
                                    </p:anim>
                                    <p:animEffect transition="in" filter="fade">
                                      <p:cBhvr>
                                        <p:cTn id="35"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descr="090623buttichchuHancaobaqu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809625"/>
            <a:ext cx="347662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ChangeArrowheads="1"/>
          </p:cNvSpPr>
          <p:nvPr/>
        </p:nvSpPr>
        <p:spPr bwMode="auto">
          <a:xfrm>
            <a:off x="2971800" y="304800"/>
            <a:ext cx="3733800" cy="533400"/>
          </a:xfrm>
          <a:prstGeom prst="rect">
            <a:avLst/>
          </a:prstGeom>
          <a:solidFill>
            <a:srgbClr val="FF99CC"/>
          </a:solidFill>
          <a:ln w="9525">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t>Thủ bút của Cao Bá Quát</a:t>
            </a:r>
          </a:p>
        </p:txBody>
      </p:sp>
      <p:pic>
        <p:nvPicPr>
          <p:cNvPr id="106501" name="Picture 5" descr="product_s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85800"/>
            <a:ext cx="3276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2195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85800"/>
            <a:ext cx="3048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Rectangle 7"/>
          <p:cNvSpPr>
            <a:spLocks noChangeArrowheads="1"/>
          </p:cNvSpPr>
          <p:nvPr/>
        </p:nvSpPr>
        <p:spPr bwMode="auto">
          <a:xfrm>
            <a:off x="2667000" y="5715000"/>
            <a:ext cx="6324600" cy="762000"/>
          </a:xfrm>
          <a:prstGeom prst="rect">
            <a:avLst/>
          </a:prstGeom>
          <a:solidFill>
            <a:srgbClr val="33CCCC"/>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t>Một số ấn bản tác phẩm của Cao Bá Quát</a:t>
            </a:r>
          </a:p>
        </p:txBody>
      </p:sp>
      <p:pic>
        <p:nvPicPr>
          <p:cNvPr id="106504" name="Picture 8" descr="219567"/>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2819400" y="1066800"/>
            <a:ext cx="304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9" descr="14-cao-ba-quat"/>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5981700" y="1143000"/>
            <a:ext cx="30861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6" name="Rectangle 10"/>
          <p:cNvSpPr>
            <a:spLocks noChangeArrowheads="1"/>
          </p:cNvSpPr>
          <p:nvPr/>
        </p:nvSpPr>
        <p:spPr bwMode="auto">
          <a:xfrm>
            <a:off x="2895600" y="0"/>
            <a:ext cx="5943600" cy="1066800"/>
          </a:xfrm>
          <a:prstGeom prst="rect">
            <a:avLst/>
          </a:prstGeom>
          <a:solidFill>
            <a:srgbClr val="00FFFF"/>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latin typeface="Times New Roman" pitchFamily="18" charset="0"/>
                <a:cs typeface="Times New Roman" pitchFamily="18" charset="0"/>
              </a:rPr>
              <a:t>Một số công trình nghiên cứu về </a:t>
            </a:r>
          </a:p>
          <a:p>
            <a:pPr algn="ctr" eaLnBrk="1" hangingPunct="1"/>
            <a:r>
              <a:rPr lang="en-US" sz="2400" b="1">
                <a:latin typeface="Times New Roman" pitchFamily="18" charset="0"/>
                <a:cs typeface="Times New Roman" pitchFamily="18" charset="0"/>
              </a:rPr>
              <a:t>Cao Bá Quát và thơ văn của 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Effect transition="in" filter="diamond(in)">
                                      <p:cBhvr>
                                        <p:cTn id="12" dur="2000"/>
                                        <p:tgtEl>
                                          <p:spTgt spid="106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106500"/>
                                        </p:tgtEl>
                                        <p:attrNameLst>
                                          <p:attrName>ppt_x</p:attrName>
                                        </p:attrNameLst>
                                      </p:cBhvr>
                                      <p:tavLst>
                                        <p:tav tm="0">
                                          <p:val>
                                            <p:strVal val="ppt_x"/>
                                          </p:val>
                                        </p:tav>
                                        <p:tav tm="100000">
                                          <p:val>
                                            <p:strVal val="ppt_x"/>
                                          </p:val>
                                        </p:tav>
                                      </p:tavLst>
                                    </p:anim>
                                    <p:anim calcmode="lin" valueType="num">
                                      <p:cBhvr additive="base">
                                        <p:cTn id="17" dur="500"/>
                                        <p:tgtEl>
                                          <p:spTgt spid="106500"/>
                                        </p:tgtEl>
                                        <p:attrNameLst>
                                          <p:attrName>ppt_y</p:attrName>
                                        </p:attrNameLst>
                                      </p:cBhvr>
                                      <p:tavLst>
                                        <p:tav tm="0">
                                          <p:val>
                                            <p:strVal val="ppt_y"/>
                                          </p:val>
                                        </p:tav>
                                        <p:tav tm="100000">
                                          <p:val>
                                            <p:strVal val="1+ppt_h/2"/>
                                          </p:val>
                                        </p:tav>
                                      </p:tavLst>
                                    </p:anim>
                                    <p:set>
                                      <p:cBhvr>
                                        <p:cTn id="18" dur="1" fill="hold">
                                          <p:stCondLst>
                                            <p:cond delay="499"/>
                                          </p:stCondLst>
                                        </p:cTn>
                                        <p:tgtEl>
                                          <p:spTgt spid="10650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nodeType="clickEffect">
                                  <p:stCondLst>
                                    <p:cond delay="0"/>
                                  </p:stCondLst>
                                  <p:childTnLst>
                                    <p:animEffect transition="out" filter="diamond(in)">
                                      <p:cBhvr>
                                        <p:cTn id="22" dur="2000"/>
                                        <p:tgtEl>
                                          <p:spTgt spid="106499"/>
                                        </p:tgtEl>
                                      </p:cBhvr>
                                    </p:animEffect>
                                    <p:set>
                                      <p:cBhvr>
                                        <p:cTn id="23" dur="1" fill="hold">
                                          <p:stCondLst>
                                            <p:cond delay="1999"/>
                                          </p:stCondLst>
                                        </p:cTn>
                                        <p:tgtEl>
                                          <p:spTgt spid="10649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6503"/>
                                        </p:tgtEl>
                                        <p:attrNameLst>
                                          <p:attrName>style.visibility</p:attrName>
                                        </p:attrNameLst>
                                      </p:cBhvr>
                                      <p:to>
                                        <p:strVal val="visible"/>
                                      </p:to>
                                    </p:set>
                                    <p:animEffect transition="in" filter="box(in)">
                                      <p:cBhvr>
                                        <p:cTn id="28" dur="500"/>
                                        <p:tgtEl>
                                          <p:spTgt spid="1065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06501"/>
                                        </p:tgtEl>
                                        <p:attrNameLst>
                                          <p:attrName>style.visibility</p:attrName>
                                        </p:attrNameLst>
                                      </p:cBhvr>
                                      <p:to>
                                        <p:strVal val="visible"/>
                                      </p:to>
                                    </p:set>
                                    <p:animEffect transition="in" filter="blinds(horizontal)">
                                      <p:cBhvr>
                                        <p:cTn id="33" dur="500"/>
                                        <p:tgtEl>
                                          <p:spTgt spid="1065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106502"/>
                                        </p:tgtEl>
                                        <p:attrNameLst>
                                          <p:attrName>style.visibility</p:attrName>
                                        </p:attrNameLst>
                                      </p:cBhvr>
                                      <p:to>
                                        <p:strVal val="visible"/>
                                      </p:to>
                                    </p:set>
                                    <p:anim calcmode="lin" valueType="num">
                                      <p:cBhvr>
                                        <p:cTn id="38" dur="1000" fill="hold"/>
                                        <p:tgtEl>
                                          <p:spTgt spid="106502"/>
                                        </p:tgtEl>
                                        <p:attrNameLst>
                                          <p:attrName>ppt_x</p:attrName>
                                        </p:attrNameLst>
                                      </p:cBhvr>
                                      <p:tavLst>
                                        <p:tav tm="0">
                                          <p:val>
                                            <p:strVal val="#ppt_x-.2"/>
                                          </p:val>
                                        </p:tav>
                                        <p:tav tm="100000">
                                          <p:val>
                                            <p:strVal val="#ppt_x"/>
                                          </p:val>
                                        </p:tav>
                                      </p:tavLst>
                                    </p:anim>
                                    <p:anim calcmode="lin" valueType="num">
                                      <p:cBhvr>
                                        <p:cTn id="39" dur="1000" fill="hold"/>
                                        <p:tgtEl>
                                          <p:spTgt spid="10650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0650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nodeType="clickEffect">
                                  <p:stCondLst>
                                    <p:cond delay="0"/>
                                  </p:stCondLst>
                                  <p:childTnLst>
                                    <p:animEffect transition="out" filter="checkerboard(across)">
                                      <p:cBhvr>
                                        <p:cTn id="44" dur="500"/>
                                        <p:tgtEl>
                                          <p:spTgt spid="106501"/>
                                        </p:tgtEl>
                                      </p:cBhvr>
                                    </p:animEffect>
                                    <p:set>
                                      <p:cBhvr>
                                        <p:cTn id="45" dur="1" fill="hold">
                                          <p:stCondLst>
                                            <p:cond delay="499"/>
                                          </p:stCondLst>
                                        </p:cTn>
                                        <p:tgtEl>
                                          <p:spTgt spid="106501"/>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nodeType="clickEffect">
                                  <p:stCondLst>
                                    <p:cond delay="0"/>
                                  </p:stCondLst>
                                  <p:childTnLst>
                                    <p:anim calcmode="lin" valueType="num">
                                      <p:cBhvr additive="base">
                                        <p:cTn id="49" dur="500"/>
                                        <p:tgtEl>
                                          <p:spTgt spid="106502"/>
                                        </p:tgtEl>
                                        <p:attrNameLst>
                                          <p:attrName>ppt_x</p:attrName>
                                        </p:attrNameLst>
                                      </p:cBhvr>
                                      <p:tavLst>
                                        <p:tav tm="0">
                                          <p:val>
                                            <p:strVal val="ppt_x"/>
                                          </p:val>
                                        </p:tav>
                                        <p:tav tm="100000">
                                          <p:val>
                                            <p:strVal val="ppt_x"/>
                                          </p:val>
                                        </p:tav>
                                      </p:tavLst>
                                    </p:anim>
                                    <p:anim calcmode="lin" valueType="num">
                                      <p:cBhvr additive="base">
                                        <p:cTn id="50" dur="500"/>
                                        <p:tgtEl>
                                          <p:spTgt spid="106502"/>
                                        </p:tgtEl>
                                        <p:attrNameLst>
                                          <p:attrName>ppt_y</p:attrName>
                                        </p:attrNameLst>
                                      </p:cBhvr>
                                      <p:tavLst>
                                        <p:tav tm="0">
                                          <p:val>
                                            <p:strVal val="ppt_y"/>
                                          </p:val>
                                        </p:tav>
                                        <p:tav tm="100000">
                                          <p:val>
                                            <p:strVal val="1+ppt_h/2"/>
                                          </p:val>
                                        </p:tav>
                                      </p:tavLst>
                                    </p:anim>
                                    <p:set>
                                      <p:cBhvr>
                                        <p:cTn id="51" dur="1" fill="hold">
                                          <p:stCondLst>
                                            <p:cond delay="499"/>
                                          </p:stCondLst>
                                        </p:cTn>
                                        <p:tgtEl>
                                          <p:spTgt spid="10650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xit" presetSubtype="16" fill="hold" grpId="1" nodeType="clickEffect">
                                  <p:stCondLst>
                                    <p:cond delay="0"/>
                                  </p:stCondLst>
                                  <p:childTnLst>
                                    <p:animEffect transition="out" filter="box(in)">
                                      <p:cBhvr>
                                        <p:cTn id="55" dur="500"/>
                                        <p:tgtEl>
                                          <p:spTgt spid="106503"/>
                                        </p:tgtEl>
                                      </p:cBhvr>
                                    </p:animEffect>
                                    <p:set>
                                      <p:cBhvr>
                                        <p:cTn id="56" dur="1" fill="hold">
                                          <p:stCondLst>
                                            <p:cond delay="499"/>
                                          </p:stCondLst>
                                        </p:cTn>
                                        <p:tgtEl>
                                          <p:spTgt spid="10650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1" presetClass="entr" presetSubtype="0" fill="hold" grpId="0" nodeType="clickEffect">
                                  <p:stCondLst>
                                    <p:cond delay="0"/>
                                  </p:stCondLst>
                                  <p:iterate type="lt">
                                    <p:tmPct val="5000"/>
                                  </p:iterate>
                                  <p:childTnLst>
                                    <p:set>
                                      <p:cBhvr>
                                        <p:cTn id="60" dur="1" fill="hold">
                                          <p:stCondLst>
                                            <p:cond delay="0"/>
                                          </p:stCondLst>
                                        </p:cTn>
                                        <p:tgtEl>
                                          <p:spTgt spid="106506"/>
                                        </p:tgtEl>
                                        <p:attrNameLst>
                                          <p:attrName>style.visibility</p:attrName>
                                        </p:attrNameLst>
                                      </p:cBhvr>
                                      <p:to>
                                        <p:strVal val="visible"/>
                                      </p:to>
                                    </p:set>
                                    <p:anim calcmode="lin" valueType="num">
                                      <p:cBhvr>
                                        <p:cTn id="61" dur="1000" fill="hold"/>
                                        <p:tgtEl>
                                          <p:spTgt spid="106506"/>
                                        </p:tgtEl>
                                        <p:attrNameLst>
                                          <p:attrName>ppt_w</p:attrName>
                                        </p:attrNameLst>
                                      </p:cBhvr>
                                      <p:tavLst>
                                        <p:tav tm="0">
                                          <p:val>
                                            <p:fltVal val="0"/>
                                          </p:val>
                                        </p:tav>
                                        <p:tav tm="100000">
                                          <p:val>
                                            <p:strVal val="#ppt_w"/>
                                          </p:val>
                                        </p:tav>
                                      </p:tavLst>
                                    </p:anim>
                                    <p:anim calcmode="lin" valueType="num">
                                      <p:cBhvr>
                                        <p:cTn id="62" dur="1000" fill="hold"/>
                                        <p:tgtEl>
                                          <p:spTgt spid="106506"/>
                                        </p:tgtEl>
                                        <p:attrNameLst>
                                          <p:attrName>ppt_h</p:attrName>
                                        </p:attrNameLst>
                                      </p:cBhvr>
                                      <p:tavLst>
                                        <p:tav tm="0">
                                          <p:val>
                                            <p:fltVal val="0"/>
                                          </p:val>
                                        </p:tav>
                                        <p:tav tm="100000">
                                          <p:val>
                                            <p:strVal val="#ppt_h"/>
                                          </p:val>
                                        </p:tav>
                                      </p:tavLst>
                                    </p:anim>
                                    <p:anim calcmode="lin" valueType="num">
                                      <p:cBhvr>
                                        <p:cTn id="63" dur="1000" fill="hold"/>
                                        <p:tgtEl>
                                          <p:spTgt spid="106506"/>
                                        </p:tgtEl>
                                        <p:attrNameLst>
                                          <p:attrName>style.rotation</p:attrName>
                                        </p:attrNameLst>
                                      </p:cBhvr>
                                      <p:tavLst>
                                        <p:tav tm="0">
                                          <p:val>
                                            <p:fltVal val="90"/>
                                          </p:val>
                                        </p:tav>
                                        <p:tav tm="100000">
                                          <p:val>
                                            <p:fltVal val="0"/>
                                          </p:val>
                                        </p:tav>
                                      </p:tavLst>
                                    </p:anim>
                                    <p:animEffect transition="in" filter="fade">
                                      <p:cBhvr>
                                        <p:cTn id="64" dur="1000"/>
                                        <p:tgtEl>
                                          <p:spTgt spid="10650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nodeType="clickEffect">
                                  <p:stCondLst>
                                    <p:cond delay="0"/>
                                  </p:stCondLst>
                                  <p:childTnLst>
                                    <p:set>
                                      <p:cBhvr>
                                        <p:cTn id="68" dur="1" fill="hold">
                                          <p:stCondLst>
                                            <p:cond delay="0"/>
                                          </p:stCondLst>
                                        </p:cTn>
                                        <p:tgtEl>
                                          <p:spTgt spid="106504"/>
                                        </p:tgtEl>
                                        <p:attrNameLst>
                                          <p:attrName>style.visibility</p:attrName>
                                        </p:attrNameLst>
                                      </p:cBhvr>
                                      <p:to>
                                        <p:strVal val="visible"/>
                                      </p:to>
                                    </p:set>
                                    <p:anim calcmode="lin" valueType="num">
                                      <p:cBhvr>
                                        <p:cTn id="69" dur="1000" fill="hold"/>
                                        <p:tgtEl>
                                          <p:spTgt spid="106504"/>
                                        </p:tgtEl>
                                        <p:attrNameLst>
                                          <p:attrName>ppt_x</p:attrName>
                                        </p:attrNameLst>
                                      </p:cBhvr>
                                      <p:tavLst>
                                        <p:tav tm="0">
                                          <p:val>
                                            <p:strVal val="#ppt_x-.2"/>
                                          </p:val>
                                        </p:tav>
                                        <p:tav tm="100000">
                                          <p:val>
                                            <p:strVal val="#ppt_x"/>
                                          </p:val>
                                        </p:tav>
                                      </p:tavLst>
                                    </p:anim>
                                    <p:anim calcmode="lin" valueType="num">
                                      <p:cBhvr>
                                        <p:cTn id="70" dur="1000" fill="hold"/>
                                        <p:tgtEl>
                                          <p:spTgt spid="10650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0650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nodeType="clickEffect">
                                  <p:stCondLst>
                                    <p:cond delay="0"/>
                                  </p:stCondLst>
                                  <p:childTnLst>
                                    <p:set>
                                      <p:cBhvr>
                                        <p:cTn id="75" dur="1" fill="hold">
                                          <p:stCondLst>
                                            <p:cond delay="0"/>
                                          </p:stCondLst>
                                        </p:cTn>
                                        <p:tgtEl>
                                          <p:spTgt spid="106505"/>
                                        </p:tgtEl>
                                        <p:attrNameLst>
                                          <p:attrName>style.visibility</p:attrName>
                                        </p:attrNameLst>
                                      </p:cBhvr>
                                      <p:to>
                                        <p:strVal val="visible"/>
                                      </p:to>
                                    </p:set>
                                    <p:anim calcmode="lin" valueType="num">
                                      <p:cBhvr>
                                        <p:cTn id="76" dur="1000" fill="hold"/>
                                        <p:tgtEl>
                                          <p:spTgt spid="106505"/>
                                        </p:tgtEl>
                                        <p:attrNameLst>
                                          <p:attrName>ppt_x</p:attrName>
                                        </p:attrNameLst>
                                      </p:cBhvr>
                                      <p:tavLst>
                                        <p:tav tm="0">
                                          <p:val>
                                            <p:strVal val="#ppt_x-.2"/>
                                          </p:val>
                                        </p:tav>
                                        <p:tav tm="100000">
                                          <p:val>
                                            <p:strVal val="#ppt_x"/>
                                          </p:val>
                                        </p:tav>
                                      </p:tavLst>
                                    </p:anim>
                                    <p:anim calcmode="lin" valueType="num">
                                      <p:cBhvr>
                                        <p:cTn id="77" dur="1000" fill="hold"/>
                                        <p:tgtEl>
                                          <p:spTgt spid="106505"/>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06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0" grpId="1" animBg="1"/>
      <p:bldP spid="106503" grpId="0" animBg="1"/>
      <p:bldP spid="106503" grpId="1" animBg="1"/>
      <p:bldP spid="10650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1351</Words>
  <Application>Microsoft Office PowerPoint</Application>
  <PresentationFormat>On-screen Show (4:3)</PresentationFormat>
  <Paragraphs>172</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Times New Roman</vt:lpstr>
      <vt:lpstr>Wingdings</vt:lpstr>
      <vt:lpstr>VNI-Truck</vt:lpstr>
      <vt:lpstr>VNI-Wide Latin</vt:lpstr>
      <vt:lpstr>Office Theme</vt:lpstr>
      <vt:lpstr>PowerPoint Presentation</vt:lpstr>
      <vt:lpstr>Cao Bá Quát (1809-1855)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LTK3</cp:lastModifiedBy>
  <cp:revision>60</cp:revision>
  <dcterms:created xsi:type="dcterms:W3CDTF">2007-09-20T23:42:04Z</dcterms:created>
  <dcterms:modified xsi:type="dcterms:W3CDTF">2021-09-28T10:23:38Z</dcterms:modified>
</cp:coreProperties>
</file>